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3.png" ContentType="image/png"/>
  <Override PartName="/ppt/media/image1.jpeg" ContentType="image/jpeg"/>
  <Override PartName="/ppt/media/image2.png" ContentType="image/png"/>
  <Override PartName="/ppt/media/image4.png" ContentType="image/png"/>
  <Override PartName="/ppt/media/image11.png" ContentType="image/png"/>
  <Override PartName="/ppt/media/image5.jpeg" ContentType="image/jpeg"/>
  <Override PartName="/ppt/media/image6.png" ContentType="image/png"/>
  <Override PartName="/ppt/media/image9.png" ContentType="image/png"/>
  <Override PartName="/ppt/media/image7.jpeg" ContentType="image/jpeg"/>
  <Override PartName="/ppt/media/image8.png" ContentType="image/png"/>
  <Override PartName="/ppt/media/image10.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40" name="PlaceHolder 2"/>
          <p:cNvSpPr>
            <a:spLocks noGrp="1"/>
          </p:cNvSpPr>
          <p:nvPr>
            <p:ph type="body"/>
          </p:nvPr>
        </p:nvSpPr>
        <p:spPr>
          <a:xfrm>
            <a:off x="457200" y="1481400"/>
            <a:ext cx="822924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41" name="PlaceHolder 3"/>
          <p:cNvSpPr>
            <a:spLocks noGrp="1"/>
          </p:cNvSpPr>
          <p:nvPr>
            <p:ph type="body"/>
          </p:nvPr>
        </p:nvSpPr>
        <p:spPr>
          <a:xfrm>
            <a:off x="457200" y="3845520"/>
            <a:ext cx="822924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43" name="PlaceHolder 2"/>
          <p:cNvSpPr>
            <a:spLocks noGrp="1"/>
          </p:cNvSpPr>
          <p:nvPr>
            <p:ph type="body"/>
          </p:nvPr>
        </p:nvSpPr>
        <p:spPr>
          <a:xfrm>
            <a:off x="45720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44" name="PlaceHolder 3"/>
          <p:cNvSpPr>
            <a:spLocks noGrp="1"/>
          </p:cNvSpPr>
          <p:nvPr>
            <p:ph type="body"/>
          </p:nvPr>
        </p:nvSpPr>
        <p:spPr>
          <a:xfrm>
            <a:off x="467424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45" name="PlaceHolder 4"/>
          <p:cNvSpPr>
            <a:spLocks noGrp="1"/>
          </p:cNvSpPr>
          <p:nvPr>
            <p:ph type="body"/>
          </p:nvPr>
        </p:nvSpPr>
        <p:spPr>
          <a:xfrm>
            <a:off x="457200" y="384552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46" name="PlaceHolder 5"/>
          <p:cNvSpPr>
            <a:spLocks noGrp="1"/>
          </p:cNvSpPr>
          <p:nvPr>
            <p:ph type="body"/>
          </p:nvPr>
        </p:nvSpPr>
        <p:spPr>
          <a:xfrm>
            <a:off x="4674240" y="384552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48" name="PlaceHolder 2"/>
          <p:cNvSpPr>
            <a:spLocks noGrp="1"/>
          </p:cNvSpPr>
          <p:nvPr>
            <p:ph type="body"/>
          </p:nvPr>
        </p:nvSpPr>
        <p:spPr>
          <a:xfrm>
            <a:off x="457200" y="148140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49" name="PlaceHolder 3"/>
          <p:cNvSpPr>
            <a:spLocks noGrp="1"/>
          </p:cNvSpPr>
          <p:nvPr>
            <p:ph type="body"/>
          </p:nvPr>
        </p:nvSpPr>
        <p:spPr>
          <a:xfrm>
            <a:off x="3239640" y="148140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50" name="PlaceHolder 4"/>
          <p:cNvSpPr>
            <a:spLocks noGrp="1"/>
          </p:cNvSpPr>
          <p:nvPr>
            <p:ph type="body"/>
          </p:nvPr>
        </p:nvSpPr>
        <p:spPr>
          <a:xfrm>
            <a:off x="6022080" y="148140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51" name="PlaceHolder 5"/>
          <p:cNvSpPr>
            <a:spLocks noGrp="1"/>
          </p:cNvSpPr>
          <p:nvPr>
            <p:ph type="body"/>
          </p:nvPr>
        </p:nvSpPr>
        <p:spPr>
          <a:xfrm>
            <a:off x="457200" y="384552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52" name="PlaceHolder 6"/>
          <p:cNvSpPr>
            <a:spLocks noGrp="1"/>
          </p:cNvSpPr>
          <p:nvPr>
            <p:ph type="body"/>
          </p:nvPr>
        </p:nvSpPr>
        <p:spPr>
          <a:xfrm>
            <a:off x="3239640" y="384552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53" name="PlaceHolder 7"/>
          <p:cNvSpPr>
            <a:spLocks noGrp="1"/>
          </p:cNvSpPr>
          <p:nvPr>
            <p:ph type="body"/>
          </p:nvPr>
        </p:nvSpPr>
        <p:spPr>
          <a:xfrm>
            <a:off x="6022080" y="384552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64" name="PlaceHolder 2"/>
          <p:cNvSpPr>
            <a:spLocks noGrp="1"/>
          </p:cNvSpPr>
          <p:nvPr>
            <p:ph type="subTitle"/>
          </p:nvPr>
        </p:nvSpPr>
        <p:spPr>
          <a:xfrm>
            <a:off x="457200" y="1481400"/>
            <a:ext cx="8229240" cy="452556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66" name="PlaceHolder 2"/>
          <p:cNvSpPr>
            <a:spLocks noGrp="1"/>
          </p:cNvSpPr>
          <p:nvPr>
            <p:ph type="body"/>
          </p:nvPr>
        </p:nvSpPr>
        <p:spPr>
          <a:xfrm>
            <a:off x="457200" y="1481400"/>
            <a:ext cx="8229240" cy="4525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68" name="PlaceHolder 2"/>
          <p:cNvSpPr>
            <a:spLocks noGrp="1"/>
          </p:cNvSpPr>
          <p:nvPr>
            <p:ph type="body"/>
          </p:nvPr>
        </p:nvSpPr>
        <p:spPr>
          <a:xfrm>
            <a:off x="457200" y="1481400"/>
            <a:ext cx="4015800" cy="4525560"/>
          </a:xfrm>
          <a:prstGeom prst="rect">
            <a:avLst/>
          </a:prstGeom>
        </p:spPr>
        <p:txBody>
          <a:bodyPr lIns="0" rIns="0" tIns="0" bIns="0">
            <a:normAutofit/>
          </a:bodyPr>
          <a:p>
            <a:endParaRPr b="0" lang="en-US" sz="2000" spc="-1" strike="noStrike">
              <a:solidFill>
                <a:srgbClr val="000000"/>
              </a:solidFill>
              <a:latin typeface="Verdana"/>
            </a:endParaRPr>
          </a:p>
        </p:txBody>
      </p:sp>
      <p:sp>
        <p:nvSpPr>
          <p:cNvPr id="69" name="PlaceHolder 3"/>
          <p:cNvSpPr>
            <a:spLocks noGrp="1"/>
          </p:cNvSpPr>
          <p:nvPr>
            <p:ph type="body"/>
          </p:nvPr>
        </p:nvSpPr>
        <p:spPr>
          <a:xfrm>
            <a:off x="4674240" y="1481400"/>
            <a:ext cx="4015800" cy="4525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71"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73" name="PlaceHolder 2"/>
          <p:cNvSpPr>
            <a:spLocks noGrp="1"/>
          </p:cNvSpPr>
          <p:nvPr>
            <p:ph type="body"/>
          </p:nvPr>
        </p:nvSpPr>
        <p:spPr>
          <a:xfrm>
            <a:off x="45720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74" name="PlaceHolder 3"/>
          <p:cNvSpPr>
            <a:spLocks noGrp="1"/>
          </p:cNvSpPr>
          <p:nvPr>
            <p:ph type="body"/>
          </p:nvPr>
        </p:nvSpPr>
        <p:spPr>
          <a:xfrm>
            <a:off x="4674240" y="1481400"/>
            <a:ext cx="4015800" cy="4525560"/>
          </a:xfrm>
          <a:prstGeom prst="rect">
            <a:avLst/>
          </a:prstGeom>
        </p:spPr>
        <p:txBody>
          <a:bodyPr lIns="0" rIns="0" tIns="0" bIns="0">
            <a:normAutofit/>
          </a:bodyPr>
          <a:p>
            <a:endParaRPr b="0" lang="en-US" sz="2000" spc="-1" strike="noStrike">
              <a:solidFill>
                <a:srgbClr val="000000"/>
              </a:solidFill>
              <a:latin typeface="Verdana"/>
            </a:endParaRPr>
          </a:p>
        </p:txBody>
      </p:sp>
      <p:sp>
        <p:nvSpPr>
          <p:cNvPr id="75" name="PlaceHolder 4"/>
          <p:cNvSpPr>
            <a:spLocks noGrp="1"/>
          </p:cNvSpPr>
          <p:nvPr>
            <p:ph type="body"/>
          </p:nvPr>
        </p:nvSpPr>
        <p:spPr>
          <a:xfrm>
            <a:off x="457200" y="384552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19" name="PlaceHolder 2"/>
          <p:cNvSpPr>
            <a:spLocks noGrp="1"/>
          </p:cNvSpPr>
          <p:nvPr>
            <p:ph type="subTitle"/>
          </p:nvPr>
        </p:nvSpPr>
        <p:spPr>
          <a:xfrm>
            <a:off x="457200" y="1481400"/>
            <a:ext cx="8229240" cy="452556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77" name="PlaceHolder 2"/>
          <p:cNvSpPr>
            <a:spLocks noGrp="1"/>
          </p:cNvSpPr>
          <p:nvPr>
            <p:ph type="body"/>
          </p:nvPr>
        </p:nvSpPr>
        <p:spPr>
          <a:xfrm>
            <a:off x="457200" y="1481400"/>
            <a:ext cx="4015800" cy="4525560"/>
          </a:xfrm>
          <a:prstGeom prst="rect">
            <a:avLst/>
          </a:prstGeom>
        </p:spPr>
        <p:txBody>
          <a:bodyPr lIns="0" rIns="0" tIns="0" bIns="0">
            <a:normAutofit/>
          </a:bodyPr>
          <a:p>
            <a:endParaRPr b="0" lang="en-US" sz="2000" spc="-1" strike="noStrike">
              <a:solidFill>
                <a:srgbClr val="000000"/>
              </a:solidFill>
              <a:latin typeface="Verdana"/>
            </a:endParaRPr>
          </a:p>
        </p:txBody>
      </p:sp>
      <p:sp>
        <p:nvSpPr>
          <p:cNvPr id="78" name="PlaceHolder 3"/>
          <p:cNvSpPr>
            <a:spLocks noGrp="1"/>
          </p:cNvSpPr>
          <p:nvPr>
            <p:ph type="body"/>
          </p:nvPr>
        </p:nvSpPr>
        <p:spPr>
          <a:xfrm>
            <a:off x="467424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79" name="PlaceHolder 4"/>
          <p:cNvSpPr>
            <a:spLocks noGrp="1"/>
          </p:cNvSpPr>
          <p:nvPr>
            <p:ph type="body"/>
          </p:nvPr>
        </p:nvSpPr>
        <p:spPr>
          <a:xfrm>
            <a:off x="4674240" y="384552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81" name="PlaceHolder 2"/>
          <p:cNvSpPr>
            <a:spLocks noGrp="1"/>
          </p:cNvSpPr>
          <p:nvPr>
            <p:ph type="body"/>
          </p:nvPr>
        </p:nvSpPr>
        <p:spPr>
          <a:xfrm>
            <a:off x="45720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82" name="PlaceHolder 3"/>
          <p:cNvSpPr>
            <a:spLocks noGrp="1"/>
          </p:cNvSpPr>
          <p:nvPr>
            <p:ph type="body"/>
          </p:nvPr>
        </p:nvSpPr>
        <p:spPr>
          <a:xfrm>
            <a:off x="467424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83" name="PlaceHolder 4"/>
          <p:cNvSpPr>
            <a:spLocks noGrp="1"/>
          </p:cNvSpPr>
          <p:nvPr>
            <p:ph type="body"/>
          </p:nvPr>
        </p:nvSpPr>
        <p:spPr>
          <a:xfrm>
            <a:off x="457200" y="3845520"/>
            <a:ext cx="822924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85" name="PlaceHolder 2"/>
          <p:cNvSpPr>
            <a:spLocks noGrp="1"/>
          </p:cNvSpPr>
          <p:nvPr>
            <p:ph type="body"/>
          </p:nvPr>
        </p:nvSpPr>
        <p:spPr>
          <a:xfrm>
            <a:off x="457200" y="1481400"/>
            <a:ext cx="822924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86" name="PlaceHolder 3"/>
          <p:cNvSpPr>
            <a:spLocks noGrp="1"/>
          </p:cNvSpPr>
          <p:nvPr>
            <p:ph type="body"/>
          </p:nvPr>
        </p:nvSpPr>
        <p:spPr>
          <a:xfrm>
            <a:off x="457200" y="3845520"/>
            <a:ext cx="822924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88" name="PlaceHolder 2"/>
          <p:cNvSpPr>
            <a:spLocks noGrp="1"/>
          </p:cNvSpPr>
          <p:nvPr>
            <p:ph type="body"/>
          </p:nvPr>
        </p:nvSpPr>
        <p:spPr>
          <a:xfrm>
            <a:off x="45720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89" name="PlaceHolder 3"/>
          <p:cNvSpPr>
            <a:spLocks noGrp="1"/>
          </p:cNvSpPr>
          <p:nvPr>
            <p:ph type="body"/>
          </p:nvPr>
        </p:nvSpPr>
        <p:spPr>
          <a:xfrm>
            <a:off x="467424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90" name="PlaceHolder 4"/>
          <p:cNvSpPr>
            <a:spLocks noGrp="1"/>
          </p:cNvSpPr>
          <p:nvPr>
            <p:ph type="body"/>
          </p:nvPr>
        </p:nvSpPr>
        <p:spPr>
          <a:xfrm>
            <a:off x="457200" y="384552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91" name="PlaceHolder 5"/>
          <p:cNvSpPr>
            <a:spLocks noGrp="1"/>
          </p:cNvSpPr>
          <p:nvPr>
            <p:ph type="body"/>
          </p:nvPr>
        </p:nvSpPr>
        <p:spPr>
          <a:xfrm>
            <a:off x="4674240" y="384552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93" name="PlaceHolder 2"/>
          <p:cNvSpPr>
            <a:spLocks noGrp="1"/>
          </p:cNvSpPr>
          <p:nvPr>
            <p:ph type="body"/>
          </p:nvPr>
        </p:nvSpPr>
        <p:spPr>
          <a:xfrm>
            <a:off x="457200" y="148140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94" name="PlaceHolder 3"/>
          <p:cNvSpPr>
            <a:spLocks noGrp="1"/>
          </p:cNvSpPr>
          <p:nvPr>
            <p:ph type="body"/>
          </p:nvPr>
        </p:nvSpPr>
        <p:spPr>
          <a:xfrm>
            <a:off x="3239640" y="148140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95" name="PlaceHolder 4"/>
          <p:cNvSpPr>
            <a:spLocks noGrp="1"/>
          </p:cNvSpPr>
          <p:nvPr>
            <p:ph type="body"/>
          </p:nvPr>
        </p:nvSpPr>
        <p:spPr>
          <a:xfrm>
            <a:off x="6022080" y="148140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96" name="PlaceHolder 5"/>
          <p:cNvSpPr>
            <a:spLocks noGrp="1"/>
          </p:cNvSpPr>
          <p:nvPr>
            <p:ph type="body"/>
          </p:nvPr>
        </p:nvSpPr>
        <p:spPr>
          <a:xfrm>
            <a:off x="457200" y="384552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97" name="PlaceHolder 6"/>
          <p:cNvSpPr>
            <a:spLocks noGrp="1"/>
          </p:cNvSpPr>
          <p:nvPr>
            <p:ph type="body"/>
          </p:nvPr>
        </p:nvSpPr>
        <p:spPr>
          <a:xfrm>
            <a:off x="3239640" y="384552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98" name="PlaceHolder 7"/>
          <p:cNvSpPr>
            <a:spLocks noGrp="1"/>
          </p:cNvSpPr>
          <p:nvPr>
            <p:ph type="body"/>
          </p:nvPr>
        </p:nvSpPr>
        <p:spPr>
          <a:xfrm>
            <a:off x="6022080" y="384552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111" name="PlaceHolder 2"/>
          <p:cNvSpPr>
            <a:spLocks noGrp="1"/>
          </p:cNvSpPr>
          <p:nvPr>
            <p:ph type="subTitle"/>
          </p:nvPr>
        </p:nvSpPr>
        <p:spPr>
          <a:xfrm>
            <a:off x="457200" y="1481400"/>
            <a:ext cx="8229240" cy="452556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113" name="PlaceHolder 2"/>
          <p:cNvSpPr>
            <a:spLocks noGrp="1"/>
          </p:cNvSpPr>
          <p:nvPr>
            <p:ph type="body"/>
          </p:nvPr>
        </p:nvSpPr>
        <p:spPr>
          <a:xfrm>
            <a:off x="457200" y="1481400"/>
            <a:ext cx="8229240" cy="4525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115" name="PlaceHolder 2"/>
          <p:cNvSpPr>
            <a:spLocks noGrp="1"/>
          </p:cNvSpPr>
          <p:nvPr>
            <p:ph type="body"/>
          </p:nvPr>
        </p:nvSpPr>
        <p:spPr>
          <a:xfrm>
            <a:off x="457200" y="1481400"/>
            <a:ext cx="4015800" cy="4525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16" name="PlaceHolder 3"/>
          <p:cNvSpPr>
            <a:spLocks noGrp="1"/>
          </p:cNvSpPr>
          <p:nvPr>
            <p:ph type="body"/>
          </p:nvPr>
        </p:nvSpPr>
        <p:spPr>
          <a:xfrm>
            <a:off x="4674240" y="1481400"/>
            <a:ext cx="4015800" cy="4525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21" name="PlaceHolder 2"/>
          <p:cNvSpPr>
            <a:spLocks noGrp="1"/>
          </p:cNvSpPr>
          <p:nvPr>
            <p:ph type="body"/>
          </p:nvPr>
        </p:nvSpPr>
        <p:spPr>
          <a:xfrm>
            <a:off x="457200" y="1481400"/>
            <a:ext cx="8229240" cy="4525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120" name="PlaceHolder 2"/>
          <p:cNvSpPr>
            <a:spLocks noGrp="1"/>
          </p:cNvSpPr>
          <p:nvPr>
            <p:ph type="body"/>
          </p:nvPr>
        </p:nvSpPr>
        <p:spPr>
          <a:xfrm>
            <a:off x="45720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21" name="PlaceHolder 3"/>
          <p:cNvSpPr>
            <a:spLocks noGrp="1"/>
          </p:cNvSpPr>
          <p:nvPr>
            <p:ph type="body"/>
          </p:nvPr>
        </p:nvSpPr>
        <p:spPr>
          <a:xfrm>
            <a:off x="4674240" y="1481400"/>
            <a:ext cx="4015800" cy="4525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22" name="PlaceHolder 4"/>
          <p:cNvSpPr>
            <a:spLocks noGrp="1"/>
          </p:cNvSpPr>
          <p:nvPr>
            <p:ph type="body"/>
          </p:nvPr>
        </p:nvSpPr>
        <p:spPr>
          <a:xfrm>
            <a:off x="457200" y="384552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124" name="PlaceHolder 2"/>
          <p:cNvSpPr>
            <a:spLocks noGrp="1"/>
          </p:cNvSpPr>
          <p:nvPr>
            <p:ph type="body"/>
          </p:nvPr>
        </p:nvSpPr>
        <p:spPr>
          <a:xfrm>
            <a:off x="457200" y="1481400"/>
            <a:ext cx="4015800" cy="4525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25" name="PlaceHolder 3"/>
          <p:cNvSpPr>
            <a:spLocks noGrp="1"/>
          </p:cNvSpPr>
          <p:nvPr>
            <p:ph type="body"/>
          </p:nvPr>
        </p:nvSpPr>
        <p:spPr>
          <a:xfrm>
            <a:off x="467424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26" name="PlaceHolder 4"/>
          <p:cNvSpPr>
            <a:spLocks noGrp="1"/>
          </p:cNvSpPr>
          <p:nvPr>
            <p:ph type="body"/>
          </p:nvPr>
        </p:nvSpPr>
        <p:spPr>
          <a:xfrm>
            <a:off x="4674240" y="384552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128" name="PlaceHolder 2"/>
          <p:cNvSpPr>
            <a:spLocks noGrp="1"/>
          </p:cNvSpPr>
          <p:nvPr>
            <p:ph type="body"/>
          </p:nvPr>
        </p:nvSpPr>
        <p:spPr>
          <a:xfrm>
            <a:off x="45720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29" name="PlaceHolder 3"/>
          <p:cNvSpPr>
            <a:spLocks noGrp="1"/>
          </p:cNvSpPr>
          <p:nvPr>
            <p:ph type="body"/>
          </p:nvPr>
        </p:nvSpPr>
        <p:spPr>
          <a:xfrm>
            <a:off x="467424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30" name="PlaceHolder 4"/>
          <p:cNvSpPr>
            <a:spLocks noGrp="1"/>
          </p:cNvSpPr>
          <p:nvPr>
            <p:ph type="body"/>
          </p:nvPr>
        </p:nvSpPr>
        <p:spPr>
          <a:xfrm>
            <a:off x="457200" y="3845520"/>
            <a:ext cx="822924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132" name="PlaceHolder 2"/>
          <p:cNvSpPr>
            <a:spLocks noGrp="1"/>
          </p:cNvSpPr>
          <p:nvPr>
            <p:ph type="body"/>
          </p:nvPr>
        </p:nvSpPr>
        <p:spPr>
          <a:xfrm>
            <a:off x="457200" y="1481400"/>
            <a:ext cx="822924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33" name="PlaceHolder 3"/>
          <p:cNvSpPr>
            <a:spLocks noGrp="1"/>
          </p:cNvSpPr>
          <p:nvPr>
            <p:ph type="body"/>
          </p:nvPr>
        </p:nvSpPr>
        <p:spPr>
          <a:xfrm>
            <a:off x="457200" y="3845520"/>
            <a:ext cx="822924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135" name="PlaceHolder 2"/>
          <p:cNvSpPr>
            <a:spLocks noGrp="1"/>
          </p:cNvSpPr>
          <p:nvPr>
            <p:ph type="body"/>
          </p:nvPr>
        </p:nvSpPr>
        <p:spPr>
          <a:xfrm>
            <a:off x="45720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36" name="PlaceHolder 3"/>
          <p:cNvSpPr>
            <a:spLocks noGrp="1"/>
          </p:cNvSpPr>
          <p:nvPr>
            <p:ph type="body"/>
          </p:nvPr>
        </p:nvSpPr>
        <p:spPr>
          <a:xfrm>
            <a:off x="467424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37" name="PlaceHolder 4"/>
          <p:cNvSpPr>
            <a:spLocks noGrp="1"/>
          </p:cNvSpPr>
          <p:nvPr>
            <p:ph type="body"/>
          </p:nvPr>
        </p:nvSpPr>
        <p:spPr>
          <a:xfrm>
            <a:off x="457200" y="384552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38" name="PlaceHolder 5"/>
          <p:cNvSpPr>
            <a:spLocks noGrp="1"/>
          </p:cNvSpPr>
          <p:nvPr>
            <p:ph type="body"/>
          </p:nvPr>
        </p:nvSpPr>
        <p:spPr>
          <a:xfrm>
            <a:off x="4674240" y="384552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140" name="PlaceHolder 2"/>
          <p:cNvSpPr>
            <a:spLocks noGrp="1"/>
          </p:cNvSpPr>
          <p:nvPr>
            <p:ph type="body"/>
          </p:nvPr>
        </p:nvSpPr>
        <p:spPr>
          <a:xfrm>
            <a:off x="457200" y="148140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41" name="PlaceHolder 3"/>
          <p:cNvSpPr>
            <a:spLocks noGrp="1"/>
          </p:cNvSpPr>
          <p:nvPr>
            <p:ph type="body"/>
          </p:nvPr>
        </p:nvSpPr>
        <p:spPr>
          <a:xfrm>
            <a:off x="3239640" y="148140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42" name="PlaceHolder 4"/>
          <p:cNvSpPr>
            <a:spLocks noGrp="1"/>
          </p:cNvSpPr>
          <p:nvPr>
            <p:ph type="body"/>
          </p:nvPr>
        </p:nvSpPr>
        <p:spPr>
          <a:xfrm>
            <a:off x="6022080" y="148140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43" name="PlaceHolder 5"/>
          <p:cNvSpPr>
            <a:spLocks noGrp="1"/>
          </p:cNvSpPr>
          <p:nvPr>
            <p:ph type="body"/>
          </p:nvPr>
        </p:nvSpPr>
        <p:spPr>
          <a:xfrm>
            <a:off x="457200" y="384552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44" name="PlaceHolder 6"/>
          <p:cNvSpPr>
            <a:spLocks noGrp="1"/>
          </p:cNvSpPr>
          <p:nvPr>
            <p:ph type="body"/>
          </p:nvPr>
        </p:nvSpPr>
        <p:spPr>
          <a:xfrm>
            <a:off x="3239640" y="384552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145" name="PlaceHolder 7"/>
          <p:cNvSpPr>
            <a:spLocks noGrp="1"/>
          </p:cNvSpPr>
          <p:nvPr>
            <p:ph type="body"/>
          </p:nvPr>
        </p:nvSpPr>
        <p:spPr>
          <a:xfrm>
            <a:off x="6022080" y="3845520"/>
            <a:ext cx="264960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23" name="PlaceHolder 2"/>
          <p:cNvSpPr>
            <a:spLocks noGrp="1"/>
          </p:cNvSpPr>
          <p:nvPr>
            <p:ph type="body"/>
          </p:nvPr>
        </p:nvSpPr>
        <p:spPr>
          <a:xfrm>
            <a:off x="457200" y="1481400"/>
            <a:ext cx="4015800" cy="4525560"/>
          </a:xfrm>
          <a:prstGeom prst="rect">
            <a:avLst/>
          </a:prstGeom>
        </p:spPr>
        <p:txBody>
          <a:bodyPr lIns="0" rIns="0" tIns="0" bIns="0">
            <a:normAutofit/>
          </a:bodyPr>
          <a:p>
            <a:endParaRPr b="0" lang="en-US" sz="2000" spc="-1" strike="noStrike">
              <a:solidFill>
                <a:srgbClr val="000000"/>
              </a:solidFill>
              <a:latin typeface="Verdana"/>
            </a:endParaRPr>
          </a:p>
        </p:txBody>
      </p:sp>
      <p:sp>
        <p:nvSpPr>
          <p:cNvPr id="24" name="PlaceHolder 3"/>
          <p:cNvSpPr>
            <a:spLocks noGrp="1"/>
          </p:cNvSpPr>
          <p:nvPr>
            <p:ph type="body"/>
          </p:nvPr>
        </p:nvSpPr>
        <p:spPr>
          <a:xfrm>
            <a:off x="4674240" y="1481400"/>
            <a:ext cx="4015800" cy="4525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6"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28" name="PlaceHolder 2"/>
          <p:cNvSpPr>
            <a:spLocks noGrp="1"/>
          </p:cNvSpPr>
          <p:nvPr>
            <p:ph type="body"/>
          </p:nvPr>
        </p:nvSpPr>
        <p:spPr>
          <a:xfrm>
            <a:off x="45720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29" name="PlaceHolder 3"/>
          <p:cNvSpPr>
            <a:spLocks noGrp="1"/>
          </p:cNvSpPr>
          <p:nvPr>
            <p:ph type="body"/>
          </p:nvPr>
        </p:nvSpPr>
        <p:spPr>
          <a:xfrm>
            <a:off x="4674240" y="1481400"/>
            <a:ext cx="4015800" cy="4525560"/>
          </a:xfrm>
          <a:prstGeom prst="rect">
            <a:avLst/>
          </a:prstGeom>
        </p:spPr>
        <p:txBody>
          <a:bodyPr lIns="0" rIns="0" tIns="0" bIns="0">
            <a:normAutofit/>
          </a:bodyPr>
          <a:p>
            <a:endParaRPr b="0" lang="en-US" sz="2000" spc="-1" strike="noStrike">
              <a:solidFill>
                <a:srgbClr val="000000"/>
              </a:solidFill>
              <a:latin typeface="Verdana"/>
            </a:endParaRPr>
          </a:p>
        </p:txBody>
      </p:sp>
      <p:sp>
        <p:nvSpPr>
          <p:cNvPr id="30" name="PlaceHolder 4"/>
          <p:cNvSpPr>
            <a:spLocks noGrp="1"/>
          </p:cNvSpPr>
          <p:nvPr>
            <p:ph type="body"/>
          </p:nvPr>
        </p:nvSpPr>
        <p:spPr>
          <a:xfrm>
            <a:off x="457200" y="384552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32" name="PlaceHolder 2"/>
          <p:cNvSpPr>
            <a:spLocks noGrp="1"/>
          </p:cNvSpPr>
          <p:nvPr>
            <p:ph type="body"/>
          </p:nvPr>
        </p:nvSpPr>
        <p:spPr>
          <a:xfrm>
            <a:off x="457200" y="1481400"/>
            <a:ext cx="4015800" cy="4525560"/>
          </a:xfrm>
          <a:prstGeom prst="rect">
            <a:avLst/>
          </a:prstGeom>
        </p:spPr>
        <p:txBody>
          <a:bodyPr lIns="0" rIns="0" tIns="0" bIns="0">
            <a:normAutofit/>
          </a:bodyPr>
          <a:p>
            <a:endParaRPr b="0" lang="en-US" sz="2000" spc="-1" strike="noStrike">
              <a:solidFill>
                <a:srgbClr val="000000"/>
              </a:solidFill>
              <a:latin typeface="Verdana"/>
            </a:endParaRPr>
          </a:p>
        </p:txBody>
      </p:sp>
      <p:sp>
        <p:nvSpPr>
          <p:cNvPr id="33" name="PlaceHolder 3"/>
          <p:cNvSpPr>
            <a:spLocks noGrp="1"/>
          </p:cNvSpPr>
          <p:nvPr>
            <p:ph type="body"/>
          </p:nvPr>
        </p:nvSpPr>
        <p:spPr>
          <a:xfrm>
            <a:off x="467424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34" name="PlaceHolder 4"/>
          <p:cNvSpPr>
            <a:spLocks noGrp="1"/>
          </p:cNvSpPr>
          <p:nvPr>
            <p:ph type="body"/>
          </p:nvPr>
        </p:nvSpPr>
        <p:spPr>
          <a:xfrm>
            <a:off x="4674240" y="384552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2400" spc="-1" strike="noStrike">
              <a:solidFill>
                <a:srgbClr val="000000"/>
              </a:solidFill>
              <a:latin typeface="Arial"/>
            </a:endParaRPr>
          </a:p>
        </p:txBody>
      </p:sp>
      <p:sp>
        <p:nvSpPr>
          <p:cNvPr id="36" name="PlaceHolder 2"/>
          <p:cNvSpPr>
            <a:spLocks noGrp="1"/>
          </p:cNvSpPr>
          <p:nvPr>
            <p:ph type="body"/>
          </p:nvPr>
        </p:nvSpPr>
        <p:spPr>
          <a:xfrm>
            <a:off x="45720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37" name="PlaceHolder 3"/>
          <p:cNvSpPr>
            <a:spLocks noGrp="1"/>
          </p:cNvSpPr>
          <p:nvPr>
            <p:ph type="body"/>
          </p:nvPr>
        </p:nvSpPr>
        <p:spPr>
          <a:xfrm>
            <a:off x="4674240" y="1481400"/>
            <a:ext cx="4015800" cy="2158560"/>
          </a:xfrm>
          <a:prstGeom prst="rect">
            <a:avLst/>
          </a:prstGeom>
        </p:spPr>
        <p:txBody>
          <a:bodyPr lIns="0" rIns="0" tIns="0" bIns="0">
            <a:normAutofit/>
          </a:bodyPr>
          <a:p>
            <a:endParaRPr b="0" lang="en-US" sz="2000" spc="-1" strike="noStrike">
              <a:solidFill>
                <a:srgbClr val="000000"/>
              </a:solidFill>
              <a:latin typeface="Verdana"/>
            </a:endParaRPr>
          </a:p>
        </p:txBody>
      </p:sp>
      <p:sp>
        <p:nvSpPr>
          <p:cNvPr id="38" name="PlaceHolder 4"/>
          <p:cNvSpPr>
            <a:spLocks noGrp="1"/>
          </p:cNvSpPr>
          <p:nvPr>
            <p:ph type="body"/>
          </p:nvPr>
        </p:nvSpPr>
        <p:spPr>
          <a:xfrm>
            <a:off x="457200" y="3845520"/>
            <a:ext cx="8229240" cy="2158560"/>
          </a:xfrm>
          <a:prstGeom prst="rect">
            <a:avLst/>
          </a:prstGeom>
        </p:spPr>
        <p:txBody>
          <a:bodyPr lIns="0" rIns="0" tIns="0" bIns="0">
            <a:normAutofit/>
          </a:bodyPr>
          <a:p>
            <a:endParaRPr b="0" lang="en-US" sz="2000" spc="-1" strike="noStrike">
              <a:solidFill>
                <a:srgbClr val="000000"/>
              </a:solidFill>
              <a:latin typeface="Verdan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slideLayout" Target="../slideLayouts/slideLayout1.xml"/><Relationship Id="rId7" Type="http://schemas.openxmlformats.org/officeDocument/2006/relationships/slideLayout" Target="../slideLayouts/slideLayout2.xml"/><Relationship Id="rId8" Type="http://schemas.openxmlformats.org/officeDocument/2006/relationships/slideLayout" Target="../slideLayouts/slideLayout3.xml"/><Relationship Id="rId9" Type="http://schemas.openxmlformats.org/officeDocument/2006/relationships/slideLayout" Target="../slideLayouts/slideLayout4.xml"/><Relationship Id="rId10" Type="http://schemas.openxmlformats.org/officeDocument/2006/relationships/slideLayout" Target="../slideLayouts/slideLayout5.xml"/><Relationship Id="rId11" Type="http://schemas.openxmlformats.org/officeDocument/2006/relationships/slideLayout" Target="../slideLayouts/slideLayout6.xml"/><Relationship Id="rId12" Type="http://schemas.openxmlformats.org/officeDocument/2006/relationships/slideLayout" Target="../slideLayouts/slideLayout7.xml"/><Relationship Id="rId13" Type="http://schemas.openxmlformats.org/officeDocument/2006/relationships/slideLayout" Target="../slideLayouts/slideLayout8.xml"/><Relationship Id="rId14" Type="http://schemas.openxmlformats.org/officeDocument/2006/relationships/slideLayout" Target="../slideLayouts/slideLayout9.xml"/><Relationship Id="rId15" Type="http://schemas.openxmlformats.org/officeDocument/2006/relationships/slideLayout" Target="../slideLayouts/slideLayout10.xml"/><Relationship Id="rId16" Type="http://schemas.openxmlformats.org/officeDocument/2006/relationships/slideLayout" Target="../slideLayouts/slideLayout11.xml"/><Relationship Id="rId17"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5.jpeg"/><Relationship Id="rId3" Type="http://schemas.openxmlformats.org/officeDocument/2006/relationships/image" Target="../media/image6.pn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7.jpeg"/><Relationship Id="rId3" Type="http://schemas.openxmlformats.org/officeDocument/2006/relationships/image" Target="../media/image8.png"/><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slideLayout" Target="../slideLayouts/slideLayout34.xml"/><Relationship Id="rId14" Type="http://schemas.openxmlformats.org/officeDocument/2006/relationships/slideLayout" Target="../slideLayouts/slideLayout35.xml"/><Relationship Id="rId15"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grpSp>
        <p:nvGrpSpPr>
          <p:cNvPr id="0" name="Group 1"/>
          <p:cNvGrpSpPr/>
          <p:nvPr/>
        </p:nvGrpSpPr>
        <p:grpSpPr>
          <a:xfrm>
            <a:off x="-8640" y="-1800"/>
            <a:ext cx="5488920" cy="1084320"/>
            <a:chOff x="-8640" y="-1800"/>
            <a:chExt cx="5488920" cy="1084320"/>
          </a:xfrm>
        </p:grpSpPr>
        <p:sp>
          <p:nvSpPr>
            <p:cNvPr id="1" name="CustomShape 2"/>
            <p:cNvSpPr/>
            <p:nvPr/>
          </p:nvSpPr>
          <p:spPr>
            <a:xfrm>
              <a:off x="540000" y="147240"/>
              <a:ext cx="4940280" cy="920880"/>
            </a:xfrm>
            <a:custGeom>
              <a:avLst/>
              <a:gdLst/>
              <a:ahLst/>
              <a:rect l="l" t="t" r="r" b="b"/>
              <a:pathLst>
                <a:path w="7485" h="337">
                  <a:moveTo>
                    <a:pt x="0" y="2"/>
                  </a:moveTo>
                  <a:lnTo>
                    <a:pt x="7485" y="337"/>
                  </a:lnTo>
                  <a:lnTo>
                    <a:pt x="5558" y="337"/>
                  </a:lnTo>
                  <a:lnTo>
                    <a:pt x="1" y="0"/>
                  </a:lnTo>
                </a:path>
              </a:pathLst>
            </a:custGeom>
            <a:gradFill rotWithShape="0">
              <a:gsLst>
                <a:gs pos="0">
                  <a:srgbClr val="970000"/>
                </a:gs>
                <a:gs pos="100000">
                  <a:srgbClr val="d60000"/>
                </a:gs>
              </a:gsLst>
              <a:lin ang="10800000"/>
            </a:gradFill>
            <a:ln w="9360">
              <a:noFill/>
            </a:ln>
          </p:spPr>
          <p:style>
            <a:lnRef idx="0"/>
            <a:fillRef idx="0"/>
            <a:effectRef idx="0"/>
            <a:fontRef idx="minor"/>
          </p:style>
        </p:sp>
        <p:sp>
          <p:nvSpPr>
            <p:cNvPr id="2" name="CustomShape 3"/>
            <p:cNvSpPr/>
            <p:nvPr/>
          </p:nvSpPr>
          <p:spPr>
            <a:xfrm>
              <a:off x="486000" y="149400"/>
              <a:ext cx="3690000" cy="933120"/>
            </a:xfrm>
            <a:custGeom>
              <a:avLst/>
              <a:gdLst/>
              <a:ahLst/>
              <a:rect l="l" t="t" r="r" b="b"/>
              <a:pathLst>
                <a:path w="5591" h="588">
                  <a:moveTo>
                    <a:pt x="0" y="0"/>
                  </a:moveTo>
                  <a:lnTo>
                    <a:pt x="5591" y="585"/>
                  </a:lnTo>
                  <a:lnTo>
                    <a:pt x="4415" y="588"/>
                  </a:lnTo>
                  <a:lnTo>
                    <a:pt x="12" y="4"/>
                  </a:lnTo>
                </a:path>
              </a:pathLst>
            </a:custGeom>
            <a:noFill/>
            <a:ln w="9360">
              <a:noFill/>
            </a:ln>
          </p:spPr>
          <p:style>
            <a:lnRef idx="0"/>
            <a:fillRef idx="0"/>
            <a:effectRef idx="0"/>
            <a:fontRef idx="minor"/>
          </p:style>
        </p:sp>
        <p:sp>
          <p:nvSpPr>
            <p:cNvPr id="3" name="CustomShape 4"/>
            <p:cNvSpPr/>
            <p:nvPr/>
          </p:nvSpPr>
          <p:spPr>
            <a:xfrm>
              <a:off x="-5760" y="1440"/>
              <a:ext cx="3402000" cy="1080360"/>
            </a:xfrm>
            <a:prstGeom prst="rtTriangle">
              <a:avLst/>
            </a:prstGeom>
            <a:solidFill>
              <a:schemeClr val="tx2">
                <a:lumMod val="75000"/>
              </a:schemeClr>
            </a:solidFill>
            <a:ln w="12600">
              <a:noFill/>
            </a:ln>
            <a:effectLst>
              <a:outerShdw blurRad="40000" dir="5400000" dist="20160" rotWithShape="0">
                <a:srgbClr val="000000">
                  <a:alpha val="38000"/>
                </a:srgbClr>
              </a:outerShdw>
            </a:effectLst>
          </p:spPr>
          <p:style>
            <a:lnRef idx="3">
              <a:schemeClr val="lt1"/>
            </a:lnRef>
            <a:fillRef idx="1">
              <a:schemeClr val="accent1"/>
            </a:fillRef>
            <a:effectRef idx="1">
              <a:schemeClr val="accent1"/>
            </a:effectRef>
            <a:fontRef idx="minor"/>
          </p:style>
        </p:sp>
        <p:sp>
          <p:nvSpPr>
            <p:cNvPr id="4" name="Line 5"/>
            <p:cNvSpPr/>
            <p:nvPr/>
          </p:nvSpPr>
          <p:spPr>
            <a:xfrm>
              <a:off x="-8640" y="-1800"/>
              <a:ext cx="3405240" cy="1083960"/>
            </a:xfrm>
            <a:prstGeom prst="line">
              <a:avLst/>
            </a:prstGeom>
            <a:ln w="12240">
              <a:solidFill>
                <a:srgbClr val="315682"/>
              </a:solidFill>
              <a:miter/>
            </a:ln>
          </p:spPr>
          <p:style>
            <a:lnRef idx="2">
              <a:schemeClr val="accent1"/>
            </a:lnRef>
            <a:fillRef idx="0">
              <a:schemeClr val="accent1"/>
            </a:fillRef>
            <a:effectRef idx="1">
              <a:schemeClr val="accent1"/>
            </a:effectRef>
            <a:fontRef idx="minor"/>
          </p:style>
        </p:sp>
      </p:grpSp>
      <p:sp>
        <p:nvSpPr>
          <p:cNvPr id="5" name="CustomShape 6"/>
          <p:cNvSpPr/>
          <p:nvPr/>
        </p:nvSpPr>
        <p:spPr>
          <a:xfrm>
            <a:off x="0" y="4664160"/>
            <a:ext cx="9150120" cy="360"/>
          </a:xfrm>
          <a:prstGeom prst="rtTriangle">
            <a:avLst/>
          </a:prstGeom>
          <a:gradFill rotWithShape="0">
            <a:gsLst>
              <a:gs pos="0">
                <a:srgbClr val="1a4f8f"/>
              </a:gs>
              <a:gs pos="100000">
                <a:srgbClr val="5f90d8"/>
              </a:gs>
            </a:gsLst>
            <a:lin ang="3000000"/>
          </a:gradFill>
          <a:ln w="12600">
            <a:noFill/>
          </a:ln>
          <a:effectLst>
            <a:outerShdw blurRad="40000" dir="5400000" dist="20160" rotWithShape="0">
              <a:srgbClr val="000000">
                <a:alpha val="38000"/>
              </a:srgbClr>
            </a:outerShdw>
          </a:effectLst>
        </p:spPr>
        <p:style>
          <a:lnRef idx="3">
            <a:schemeClr val="lt1"/>
          </a:lnRef>
          <a:fillRef idx="1">
            <a:schemeClr val="accent1"/>
          </a:fillRef>
          <a:effectRef idx="1">
            <a:schemeClr val="accent1"/>
          </a:effectRef>
          <a:fontRef idx="minor"/>
        </p:style>
      </p:sp>
      <p:grpSp>
        <p:nvGrpSpPr>
          <p:cNvPr id="6" name="Group 7"/>
          <p:cNvGrpSpPr/>
          <p:nvPr/>
        </p:nvGrpSpPr>
        <p:grpSpPr>
          <a:xfrm>
            <a:off x="0" y="5718240"/>
            <a:ext cx="9143640" cy="1139400"/>
            <a:chOff x="0" y="5718240"/>
            <a:chExt cx="9143640" cy="1139400"/>
          </a:xfrm>
        </p:grpSpPr>
        <p:sp>
          <p:nvSpPr>
            <p:cNvPr id="7" name="CustomShape 8"/>
            <p:cNvSpPr/>
            <p:nvPr/>
          </p:nvSpPr>
          <p:spPr>
            <a:xfrm>
              <a:off x="1687680" y="5718240"/>
              <a:ext cx="7455960" cy="361440"/>
            </a:xfrm>
            <a:custGeom>
              <a:avLst/>
              <a:gdLst/>
              <a:ahLst/>
              <a:rect l="l" t="t" r="r" b="b"/>
              <a:pathLst>
                <a:path w="4697" h="367">
                  <a:moveTo>
                    <a:pt x="4697" y="0"/>
                  </a:moveTo>
                  <a:lnTo>
                    <a:pt x="4697" y="367"/>
                  </a:lnTo>
                  <a:lnTo>
                    <a:pt x="0" y="218"/>
                  </a:lnTo>
                  <a:lnTo>
                    <a:pt x="4697" y="0"/>
                  </a:lnTo>
                  <a:close/>
                </a:path>
              </a:pathLst>
            </a:custGeom>
            <a:gradFill rotWithShape="0">
              <a:gsLst>
                <a:gs pos="0">
                  <a:srgbClr val="770000"/>
                </a:gs>
                <a:gs pos="100000">
                  <a:srgbClr val="ad0000"/>
                </a:gs>
              </a:gsLst>
              <a:lin ang="10800000"/>
            </a:gradFill>
            <a:ln>
              <a:noFill/>
            </a:ln>
          </p:spPr>
          <p:style>
            <a:lnRef idx="0"/>
            <a:fillRef idx="0"/>
            <a:effectRef idx="0"/>
            <a:fontRef idx="minor"/>
          </p:style>
        </p:sp>
        <p:sp>
          <p:nvSpPr>
            <p:cNvPr id="8" name="CustomShape 9"/>
            <p:cNvSpPr/>
            <p:nvPr/>
          </p:nvSpPr>
          <p:spPr>
            <a:xfrm>
              <a:off x="0" y="5994360"/>
              <a:ext cx="9143640" cy="863280"/>
            </a:xfrm>
            <a:custGeom>
              <a:avLst/>
              <a:gdLst/>
              <a:ahLst/>
              <a:rect l="l" t="t" r="r" b="b"/>
              <a:pathLst>
                <a:path w="5760" h="1248">
                  <a:moveTo>
                    <a:pt x="0" y="0"/>
                  </a:moveTo>
                  <a:lnTo>
                    <a:pt x="0" y="1248"/>
                  </a:lnTo>
                  <a:lnTo>
                    <a:pt x="5760" y="1248"/>
                  </a:lnTo>
                  <a:lnTo>
                    <a:pt x="5760" y="528"/>
                  </a:lnTo>
                  <a:lnTo>
                    <a:pt x="0" y="0"/>
                  </a:lnTo>
                  <a:close/>
                </a:path>
              </a:pathLst>
            </a:custGeom>
            <a:gradFill rotWithShape="0">
              <a:gsLst>
                <a:gs pos="0">
                  <a:srgbClr val="12253c"/>
                </a:gs>
                <a:gs pos="100000">
                  <a:srgbClr val="1b3555"/>
                </a:gs>
              </a:gsLst>
              <a:lin ang="16200000"/>
            </a:gradFill>
            <a:ln>
              <a:noFill/>
            </a:ln>
            <a:effectLst>
              <a:outerShdw blurRad="40000" dir="5400000" dist="20160" rotWithShape="0">
                <a:srgbClr val="000000">
                  <a:alpha val="38000"/>
                </a:srgbClr>
              </a:outerShdw>
            </a:effectLst>
          </p:spPr>
          <p:style>
            <a:lnRef idx="3">
              <a:schemeClr val="lt1"/>
            </a:lnRef>
            <a:fillRef idx="1">
              <a:schemeClr val="accent1"/>
            </a:fillRef>
            <a:effectRef idx="1">
              <a:schemeClr val="accent1"/>
            </a:effectRef>
            <a:fontRef idx="minor"/>
          </p:style>
        </p:sp>
      </p:grpSp>
      <p:pic>
        <p:nvPicPr>
          <p:cNvPr id="9" name="Picture 2" descr=""/>
          <p:cNvPicPr/>
          <p:nvPr/>
        </p:nvPicPr>
        <p:blipFill>
          <a:blip r:embed="rId3"/>
          <a:stretch/>
        </p:blipFill>
        <p:spPr>
          <a:xfrm>
            <a:off x="100080" y="135000"/>
            <a:ext cx="1701360" cy="1584000"/>
          </a:xfrm>
          <a:prstGeom prst="rect">
            <a:avLst/>
          </a:prstGeom>
          <a:ln w="9360">
            <a:noFill/>
          </a:ln>
        </p:spPr>
      </p:pic>
      <p:grpSp>
        <p:nvGrpSpPr>
          <p:cNvPr id="10" name="Group 10"/>
          <p:cNvGrpSpPr/>
          <p:nvPr/>
        </p:nvGrpSpPr>
        <p:grpSpPr>
          <a:xfrm>
            <a:off x="5918040" y="2870280"/>
            <a:ext cx="3162240" cy="2936520"/>
            <a:chOff x="5918040" y="2870280"/>
            <a:chExt cx="3162240" cy="2936520"/>
          </a:xfrm>
        </p:grpSpPr>
        <p:pic>
          <p:nvPicPr>
            <p:cNvPr id="11" name="Picture 5" descr=""/>
            <p:cNvPicPr/>
            <p:nvPr/>
          </p:nvPicPr>
          <p:blipFill>
            <a:blip r:embed="rId4"/>
            <a:stretch/>
          </p:blipFill>
          <p:spPr>
            <a:xfrm>
              <a:off x="5918040" y="2870280"/>
              <a:ext cx="2996640" cy="2936520"/>
            </a:xfrm>
            <a:prstGeom prst="rect">
              <a:avLst/>
            </a:prstGeom>
            <a:ln w="9360">
              <a:noFill/>
            </a:ln>
          </p:spPr>
        </p:pic>
        <p:pic>
          <p:nvPicPr>
            <p:cNvPr id="12" name="Picture 17" descr=""/>
            <p:cNvPicPr/>
            <p:nvPr/>
          </p:nvPicPr>
          <p:blipFill>
            <a:blip r:embed="rId5"/>
            <a:stretch/>
          </p:blipFill>
          <p:spPr>
            <a:xfrm>
              <a:off x="7898760" y="4564440"/>
              <a:ext cx="1181520" cy="866160"/>
            </a:xfrm>
            <a:prstGeom prst="rect">
              <a:avLst/>
            </a:prstGeom>
            <a:ln w="9360">
              <a:noFill/>
            </a:ln>
          </p:spPr>
        </p:pic>
      </p:grpSp>
      <p:sp>
        <p:nvSpPr>
          <p:cNvPr id="13" name="PlaceHolder 11"/>
          <p:cNvSpPr>
            <a:spLocks noGrp="1"/>
          </p:cNvSpPr>
          <p:nvPr>
            <p:ph type="title"/>
          </p:nvPr>
        </p:nvSpPr>
        <p:spPr>
          <a:xfrm>
            <a:off x="467640" y="1412640"/>
            <a:ext cx="8208720" cy="863640"/>
          </a:xfrm>
          <a:prstGeom prst="rect">
            <a:avLst/>
          </a:prstGeom>
        </p:spPr>
        <p:txBody>
          <a:bodyPr lIns="90000" rIns="90000" tIns="45000" bIns="45000" anchor="b">
            <a:normAutofit/>
          </a:bodyPr>
          <a:p>
            <a:endParaRPr b="0" lang="en-US" sz="2400" spc="-1" strike="noStrike">
              <a:solidFill>
                <a:srgbClr val="000000"/>
              </a:solidFill>
              <a:latin typeface="Arial"/>
            </a:endParaRPr>
          </a:p>
        </p:txBody>
      </p:sp>
      <p:sp>
        <p:nvSpPr>
          <p:cNvPr id="14" name="PlaceHolder 12"/>
          <p:cNvSpPr>
            <a:spLocks noGrp="1"/>
          </p:cNvSpPr>
          <p:nvPr>
            <p:ph type="dt"/>
          </p:nvPr>
        </p:nvSpPr>
        <p:spPr>
          <a:xfrm>
            <a:off x="6727680" y="6408720"/>
            <a:ext cx="1918800" cy="364680"/>
          </a:xfrm>
          <a:prstGeom prst="rect">
            <a:avLst/>
          </a:prstGeom>
        </p:spPr>
        <p:txBody>
          <a:bodyPr lIns="90000" rIns="90000" tIns="45000" bIns="45000" anchor="b">
            <a:noAutofit/>
          </a:bodyPr>
          <a:p>
            <a:pPr>
              <a:lnSpc>
                <a:spcPct val="100000"/>
              </a:lnSpc>
            </a:pPr>
            <a:fld id="{1485CB58-DF4D-4B5E-8638-4550015EE9C8}" type="datetime1">
              <a:rPr b="0" lang="fr-FR" sz="1000" spc="-1" strike="noStrike">
                <a:solidFill>
                  <a:srgbClr val="ffffff"/>
                </a:solidFill>
                <a:latin typeface="Verdana"/>
                <a:ea typeface="Verdana"/>
              </a:rPr>
              <a:t>06/05/2021</a:t>
            </a:fld>
            <a:endParaRPr b="0" lang="fr-FR" sz="1000" spc="-1" strike="noStrike">
              <a:latin typeface="Times New Roman"/>
            </a:endParaRPr>
          </a:p>
        </p:txBody>
      </p:sp>
      <p:sp>
        <p:nvSpPr>
          <p:cNvPr id="15" name="PlaceHolder 13"/>
          <p:cNvSpPr>
            <a:spLocks noGrp="1"/>
          </p:cNvSpPr>
          <p:nvPr>
            <p:ph type="ftr"/>
          </p:nvPr>
        </p:nvSpPr>
        <p:spPr>
          <a:xfrm>
            <a:off x="4379760" y="6408720"/>
            <a:ext cx="2350800" cy="364680"/>
          </a:xfrm>
          <a:prstGeom prst="rect">
            <a:avLst/>
          </a:prstGeom>
        </p:spPr>
        <p:txBody>
          <a:bodyPr lIns="90000" rIns="90000" tIns="45000" bIns="45000">
            <a:noAutofit/>
          </a:bodyPr>
          <a:p>
            <a:endParaRPr b="0" lang="fr-FR" sz="2400" spc="-1" strike="noStrike">
              <a:latin typeface="Times New Roman"/>
            </a:endParaRPr>
          </a:p>
        </p:txBody>
      </p:sp>
      <p:sp>
        <p:nvSpPr>
          <p:cNvPr id="16" name="PlaceHolder 14"/>
          <p:cNvSpPr>
            <a:spLocks noGrp="1"/>
          </p:cNvSpPr>
          <p:nvPr>
            <p:ph type="sldNum"/>
          </p:nvPr>
        </p:nvSpPr>
        <p:spPr>
          <a:xfrm>
            <a:off x="8647200" y="6408720"/>
            <a:ext cx="366480" cy="364680"/>
          </a:xfrm>
          <a:prstGeom prst="rect">
            <a:avLst/>
          </a:prstGeom>
        </p:spPr>
        <p:txBody>
          <a:bodyPr anchor="b">
            <a:noAutofit/>
          </a:bodyPr>
          <a:p>
            <a:pPr algn="r">
              <a:lnSpc>
                <a:spcPct val="100000"/>
              </a:lnSpc>
            </a:pPr>
            <a:fld id="{28090204-FBC0-41D0-B684-4B0797F4A68D}" type="slidenum">
              <a:rPr b="0" lang="fr-FR" sz="1000" spc="-1" strike="noStrike">
                <a:solidFill>
                  <a:srgbClr val="ffffff"/>
                </a:solidFill>
                <a:latin typeface="Verdana"/>
                <a:ea typeface="Verdana"/>
              </a:rPr>
              <a:t>1</a:t>
            </a:fld>
            <a:endParaRPr b="0" lang="fr-FR" sz="1000" spc="-1" strike="noStrike">
              <a:latin typeface="Times New Roman"/>
            </a:endParaRPr>
          </a:p>
        </p:txBody>
      </p:sp>
      <p:sp>
        <p:nvSpPr>
          <p:cNvPr id="17" name="PlaceHolder 1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000" spc="-1" strike="noStrike">
                <a:solidFill>
                  <a:srgbClr val="000000"/>
                </a:solidFill>
                <a:latin typeface="Verdana"/>
              </a:rPr>
              <a:t>Cliquez pour éditer le format du plan de texte</a:t>
            </a:r>
            <a:endParaRPr b="0" lang="en-US" sz="2000" spc="-1" strike="noStrike">
              <a:solidFill>
                <a:srgbClr val="000000"/>
              </a:solidFill>
              <a:latin typeface="Verdana"/>
            </a:endParaRPr>
          </a:p>
          <a:p>
            <a:pPr lvl="1" marL="864000" indent="-324000">
              <a:spcBef>
                <a:spcPts val="1134"/>
              </a:spcBef>
              <a:buClr>
                <a:srgbClr val="000000"/>
              </a:buClr>
              <a:buSzPct val="75000"/>
              <a:buFont typeface="Symbol" charset="2"/>
              <a:buChar char=""/>
            </a:pPr>
            <a:r>
              <a:rPr b="0" lang="en-US" sz="1600" spc="-1" strike="noStrike">
                <a:solidFill>
                  <a:srgbClr val="000000"/>
                </a:solidFill>
                <a:latin typeface="Verdana"/>
              </a:rPr>
              <a:t>Second niveau de plan</a:t>
            </a:r>
            <a:endParaRPr b="0" lang="en-US" sz="1600" spc="-1" strike="noStrike">
              <a:solidFill>
                <a:srgbClr val="000000"/>
              </a:solidFill>
              <a:latin typeface="Verdana"/>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Verdana"/>
              </a:rPr>
              <a:t>Troisième niveau de plan</a:t>
            </a:r>
            <a:endParaRPr b="0" lang="en-US" sz="1400" spc="-1" strike="noStrike">
              <a:solidFill>
                <a:srgbClr val="000000"/>
              </a:solidFill>
              <a:latin typeface="Verdana"/>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Verdana"/>
              </a:rPr>
              <a:t>Quatrième niveau de plan</a:t>
            </a:r>
            <a:endParaRPr b="0" lang="en-US" sz="1800" spc="-1" strike="noStrike">
              <a:solidFill>
                <a:srgbClr val="000000"/>
              </a:solidFill>
              <a:latin typeface="Verdana"/>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Verdana"/>
              </a:rPr>
              <a:t>Cinquième niveau de plan</a:t>
            </a:r>
            <a:endParaRPr b="0" lang="en-US" sz="2000" spc="-1" strike="noStrike">
              <a:solidFill>
                <a:srgbClr val="000000"/>
              </a:solidFill>
              <a:latin typeface="Verdana"/>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Verdana"/>
              </a:rPr>
              <a:t>Sixième niveau de plan</a:t>
            </a:r>
            <a:endParaRPr b="0" lang="en-US" sz="2000" spc="-1" strike="noStrike">
              <a:solidFill>
                <a:srgbClr val="000000"/>
              </a:solidFill>
              <a:latin typeface="Verdana"/>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Verdana"/>
              </a:rPr>
              <a:t>Septième niveau de plan</a:t>
            </a:r>
            <a:endParaRPr b="0" lang="en-US" sz="2000" spc="-1" strike="noStrike">
              <a:solidFill>
                <a:srgbClr val="000000"/>
              </a:solidFill>
              <a:latin typeface="Verdana"/>
            </a:endParaRPr>
          </a:p>
        </p:txBody>
      </p:sp>
    </p:spTree>
  </p:cSld>
  <p:clrMap bg1="lt1" bg2="lt2" tx1="dk1" tx2="dk2" accent1="accent1" accent2="accent2" accent3="accent3" accent4="accent4" accent5="accent5" accent6="accent6" hlink="hlink" folHlink="folHlink"/>
  <p:sldLayoutIdLst>
    <p:sldLayoutId id="214748364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 id="2147483660" r:id="rId17"/>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grpSp>
        <p:nvGrpSpPr>
          <p:cNvPr id="54" name="Group 1"/>
          <p:cNvGrpSpPr/>
          <p:nvPr/>
        </p:nvGrpSpPr>
        <p:grpSpPr>
          <a:xfrm>
            <a:off x="-8640" y="-1800"/>
            <a:ext cx="5488920" cy="1084320"/>
            <a:chOff x="-8640" y="-1800"/>
            <a:chExt cx="5488920" cy="1084320"/>
          </a:xfrm>
        </p:grpSpPr>
        <p:sp>
          <p:nvSpPr>
            <p:cNvPr id="55" name="CustomShape 2"/>
            <p:cNvSpPr/>
            <p:nvPr/>
          </p:nvSpPr>
          <p:spPr>
            <a:xfrm>
              <a:off x="540000" y="147240"/>
              <a:ext cx="4940280" cy="920880"/>
            </a:xfrm>
            <a:custGeom>
              <a:avLst/>
              <a:gdLst/>
              <a:ahLst/>
              <a:rect l="l" t="t" r="r" b="b"/>
              <a:pathLst>
                <a:path w="7485" h="337">
                  <a:moveTo>
                    <a:pt x="0" y="2"/>
                  </a:moveTo>
                  <a:lnTo>
                    <a:pt x="7485" y="337"/>
                  </a:lnTo>
                  <a:lnTo>
                    <a:pt x="5558" y="337"/>
                  </a:lnTo>
                  <a:lnTo>
                    <a:pt x="1" y="0"/>
                  </a:lnTo>
                </a:path>
              </a:pathLst>
            </a:custGeom>
            <a:gradFill rotWithShape="0">
              <a:gsLst>
                <a:gs pos="0">
                  <a:srgbClr val="970000"/>
                </a:gs>
                <a:gs pos="100000">
                  <a:srgbClr val="d60000"/>
                </a:gs>
              </a:gsLst>
              <a:lin ang="10800000"/>
            </a:gradFill>
            <a:ln w="9360">
              <a:noFill/>
            </a:ln>
          </p:spPr>
          <p:style>
            <a:lnRef idx="0"/>
            <a:fillRef idx="0"/>
            <a:effectRef idx="0"/>
            <a:fontRef idx="minor"/>
          </p:style>
        </p:sp>
        <p:sp>
          <p:nvSpPr>
            <p:cNvPr id="56" name="CustomShape 3"/>
            <p:cNvSpPr/>
            <p:nvPr/>
          </p:nvSpPr>
          <p:spPr>
            <a:xfrm>
              <a:off x="486000" y="149400"/>
              <a:ext cx="3690000" cy="933120"/>
            </a:xfrm>
            <a:custGeom>
              <a:avLst/>
              <a:gdLst/>
              <a:ahLst/>
              <a:rect l="l" t="t" r="r" b="b"/>
              <a:pathLst>
                <a:path w="5591" h="588">
                  <a:moveTo>
                    <a:pt x="0" y="0"/>
                  </a:moveTo>
                  <a:lnTo>
                    <a:pt x="5591" y="585"/>
                  </a:lnTo>
                  <a:lnTo>
                    <a:pt x="4415" y="588"/>
                  </a:lnTo>
                  <a:lnTo>
                    <a:pt x="12" y="4"/>
                  </a:lnTo>
                </a:path>
              </a:pathLst>
            </a:custGeom>
            <a:noFill/>
            <a:ln w="9360">
              <a:noFill/>
            </a:ln>
          </p:spPr>
          <p:style>
            <a:lnRef idx="0"/>
            <a:fillRef idx="0"/>
            <a:effectRef idx="0"/>
            <a:fontRef idx="minor"/>
          </p:style>
        </p:sp>
        <p:sp>
          <p:nvSpPr>
            <p:cNvPr id="57" name="CustomShape 4"/>
            <p:cNvSpPr/>
            <p:nvPr/>
          </p:nvSpPr>
          <p:spPr>
            <a:xfrm>
              <a:off x="-5760" y="1440"/>
              <a:ext cx="3402000" cy="1080360"/>
            </a:xfrm>
            <a:prstGeom prst="rtTriangle">
              <a:avLst/>
            </a:prstGeom>
            <a:solidFill>
              <a:schemeClr val="tx2">
                <a:lumMod val="75000"/>
              </a:schemeClr>
            </a:solidFill>
            <a:ln w="12600">
              <a:noFill/>
            </a:ln>
            <a:effectLst>
              <a:outerShdw blurRad="40000" dir="5400000" dist="20160" rotWithShape="0">
                <a:srgbClr val="000000">
                  <a:alpha val="38000"/>
                </a:srgbClr>
              </a:outerShdw>
            </a:effectLst>
          </p:spPr>
          <p:style>
            <a:lnRef idx="3">
              <a:schemeClr val="lt1"/>
            </a:lnRef>
            <a:fillRef idx="1">
              <a:schemeClr val="accent1"/>
            </a:fillRef>
            <a:effectRef idx="1">
              <a:schemeClr val="accent1"/>
            </a:effectRef>
            <a:fontRef idx="minor"/>
          </p:style>
        </p:sp>
        <p:sp>
          <p:nvSpPr>
            <p:cNvPr id="58" name="Line 5"/>
            <p:cNvSpPr/>
            <p:nvPr/>
          </p:nvSpPr>
          <p:spPr>
            <a:xfrm>
              <a:off x="-8640" y="-1800"/>
              <a:ext cx="3405240" cy="1083960"/>
            </a:xfrm>
            <a:prstGeom prst="line">
              <a:avLst/>
            </a:prstGeom>
            <a:ln w="12240">
              <a:solidFill>
                <a:srgbClr val="315682"/>
              </a:solidFill>
              <a:miter/>
            </a:ln>
          </p:spPr>
          <p:style>
            <a:lnRef idx="2">
              <a:schemeClr val="accent1"/>
            </a:lnRef>
            <a:fillRef idx="0">
              <a:schemeClr val="accent1"/>
            </a:fillRef>
            <a:effectRef idx="1">
              <a:schemeClr val="accent1"/>
            </a:effectRef>
            <a:fontRef idx="minor"/>
          </p:style>
        </p:sp>
      </p:grpSp>
      <p:sp>
        <p:nvSpPr>
          <p:cNvPr id="59" name="CustomShape 6"/>
          <p:cNvSpPr/>
          <p:nvPr/>
        </p:nvSpPr>
        <p:spPr>
          <a:xfrm>
            <a:off x="-6120" y="792360"/>
            <a:ext cx="798840" cy="6065280"/>
          </a:xfrm>
          <a:custGeom>
            <a:avLst/>
            <a:gdLst/>
            <a:ahLst/>
            <a:rect l="l" t="t" r="r" b="b"/>
            <a:pathLst>
              <a:path w="799153" h="6035040">
                <a:moveTo>
                  <a:pt x="397" y="227425"/>
                </a:moveTo>
                <a:cubicBezTo>
                  <a:pt x="264532" y="145298"/>
                  <a:pt x="535018" y="82127"/>
                  <a:pt x="799153" y="0"/>
                </a:cubicBezTo>
                <a:cubicBezTo>
                  <a:pt x="792380" y="2004907"/>
                  <a:pt x="775446" y="4030133"/>
                  <a:pt x="768673" y="6035040"/>
                </a:cubicBezTo>
                <a:lnTo>
                  <a:pt x="13097" y="6035040"/>
                </a:lnTo>
                <a:cubicBezTo>
                  <a:pt x="16484" y="4118187"/>
                  <a:pt x="-2990" y="2144278"/>
                  <a:pt x="397" y="227425"/>
                </a:cubicBezTo>
                <a:close/>
              </a:path>
            </a:pathLst>
          </a:custGeom>
          <a:gradFill rotWithShape="0">
            <a:gsLst>
              <a:gs pos="0">
                <a:srgbClr val="0c152d"/>
              </a:gs>
              <a:gs pos="100000">
                <a:srgbClr val="878b97"/>
              </a:gs>
            </a:gsLst>
            <a:path path="circle"/>
          </a:gradFill>
          <a:ln w="9360">
            <a:noFill/>
          </a:ln>
        </p:spPr>
        <p:style>
          <a:lnRef idx="0"/>
          <a:fillRef idx="0"/>
          <a:effectRef idx="0"/>
          <a:fontRef idx="minor"/>
        </p:style>
        <p:txBody>
          <a:bodyPr wrap="none" lIns="0" rIns="0" tIns="0" bIns="0" anchor="ctr" anchorCtr="1">
            <a:noAutofit/>
          </a:bodyPr>
          <a:p>
            <a:pPr algn="ctr">
              <a:lnSpc>
                <a:spcPct val="90000"/>
              </a:lnSpc>
            </a:pPr>
            <a:r>
              <a:rPr b="0" lang="fr-FR" sz="1800" spc="-1" strike="noStrike">
                <a:solidFill>
                  <a:srgbClr val="ffffff"/>
                </a:solidFill>
                <a:latin typeface="Verdana"/>
                <a:ea typeface="Verdana"/>
              </a:rPr>
              <a:t>S</a:t>
            </a:r>
            <a:endParaRPr b="0" lang="fr-FR" sz="1800" spc="-1" strike="noStrike">
              <a:latin typeface="Arial"/>
            </a:endParaRPr>
          </a:p>
          <a:p>
            <a:pPr algn="ctr">
              <a:lnSpc>
                <a:spcPct val="90000"/>
              </a:lnSpc>
            </a:pPr>
            <a:r>
              <a:rPr b="0" lang="fr-FR" sz="1800" spc="-1" strike="noStrike">
                <a:solidFill>
                  <a:srgbClr val="ffffff"/>
                </a:solidFill>
                <a:latin typeface="Verdana"/>
                <a:ea typeface="Verdana"/>
              </a:rPr>
              <a:t>O</a:t>
            </a:r>
            <a:endParaRPr b="0" lang="fr-FR" sz="1800" spc="-1" strike="noStrike">
              <a:latin typeface="Arial"/>
            </a:endParaRPr>
          </a:p>
          <a:p>
            <a:pPr algn="ctr">
              <a:lnSpc>
                <a:spcPct val="90000"/>
              </a:lnSpc>
            </a:pPr>
            <a:r>
              <a:rPr b="0" lang="fr-FR" sz="1800" spc="-1" strike="noStrike">
                <a:solidFill>
                  <a:srgbClr val="ffffff"/>
                </a:solidFill>
                <a:latin typeface="Verdana"/>
                <a:ea typeface="Verdana"/>
              </a:rPr>
              <a:t>M</a:t>
            </a:r>
            <a:endParaRPr b="0" lang="fr-FR" sz="1800" spc="-1" strike="noStrike">
              <a:latin typeface="Arial"/>
            </a:endParaRPr>
          </a:p>
          <a:p>
            <a:pPr algn="ctr">
              <a:lnSpc>
                <a:spcPct val="90000"/>
              </a:lnSpc>
            </a:pPr>
            <a:r>
              <a:rPr b="0" lang="fr-FR" sz="1800" spc="-1" strike="noStrike">
                <a:solidFill>
                  <a:srgbClr val="ffffff"/>
                </a:solidFill>
                <a:latin typeface="Verdana"/>
                <a:ea typeface="Verdana"/>
              </a:rPr>
              <a:t>M</a:t>
            </a:r>
            <a:endParaRPr b="0" lang="fr-FR" sz="1800" spc="-1" strike="noStrike">
              <a:latin typeface="Arial"/>
            </a:endParaRPr>
          </a:p>
          <a:p>
            <a:pPr algn="ctr">
              <a:lnSpc>
                <a:spcPct val="90000"/>
              </a:lnSpc>
            </a:pPr>
            <a:r>
              <a:rPr b="0" lang="fr-FR" sz="1800" spc="-1" strike="noStrike">
                <a:solidFill>
                  <a:srgbClr val="ffffff"/>
                </a:solidFill>
                <a:latin typeface="Verdana"/>
                <a:ea typeface="Verdana"/>
              </a:rPr>
              <a:t>A</a:t>
            </a:r>
            <a:endParaRPr b="0" lang="fr-FR" sz="1800" spc="-1" strike="noStrike">
              <a:latin typeface="Arial"/>
            </a:endParaRPr>
          </a:p>
          <a:p>
            <a:pPr algn="ctr">
              <a:lnSpc>
                <a:spcPct val="90000"/>
              </a:lnSpc>
            </a:pPr>
            <a:r>
              <a:rPr b="0" lang="fr-FR" sz="1800" spc="-1" strike="noStrike">
                <a:solidFill>
                  <a:srgbClr val="ffffff"/>
                </a:solidFill>
                <a:latin typeface="Verdana"/>
                <a:ea typeface="Verdana"/>
              </a:rPr>
              <a:t>I</a:t>
            </a:r>
            <a:endParaRPr b="0" lang="fr-FR" sz="1800" spc="-1" strike="noStrike">
              <a:latin typeface="Arial"/>
            </a:endParaRPr>
          </a:p>
          <a:p>
            <a:pPr algn="ctr">
              <a:lnSpc>
                <a:spcPct val="90000"/>
              </a:lnSpc>
            </a:pPr>
            <a:r>
              <a:rPr b="0" lang="fr-FR" sz="1800" spc="-1" strike="noStrike">
                <a:solidFill>
                  <a:srgbClr val="ffffff"/>
                </a:solidFill>
                <a:latin typeface="Verdana"/>
                <a:ea typeface="Verdana"/>
              </a:rPr>
              <a:t>R</a:t>
            </a:r>
            <a:endParaRPr b="0" lang="fr-FR" sz="1800" spc="-1" strike="noStrike">
              <a:latin typeface="Arial"/>
            </a:endParaRPr>
          </a:p>
          <a:p>
            <a:pPr algn="ctr">
              <a:lnSpc>
                <a:spcPct val="90000"/>
              </a:lnSpc>
            </a:pPr>
            <a:r>
              <a:rPr b="0" lang="fr-FR" sz="1800" spc="-1" strike="noStrike">
                <a:solidFill>
                  <a:srgbClr val="ffffff"/>
                </a:solidFill>
                <a:latin typeface="Verdana"/>
                <a:ea typeface="Verdana"/>
              </a:rPr>
              <a:t>E</a:t>
            </a:r>
            <a:endParaRPr b="0" lang="fr-FR" sz="1800" spc="-1" strike="noStrike">
              <a:latin typeface="Arial"/>
            </a:endParaRPr>
          </a:p>
        </p:txBody>
      </p:sp>
      <p:pic>
        <p:nvPicPr>
          <p:cNvPr id="60" name="Image 2" descr=""/>
          <p:cNvPicPr/>
          <p:nvPr/>
        </p:nvPicPr>
        <p:blipFill>
          <a:blip r:embed="rId3"/>
          <a:stretch/>
        </p:blipFill>
        <p:spPr>
          <a:xfrm>
            <a:off x="7363800" y="177120"/>
            <a:ext cx="1648800" cy="1230480"/>
          </a:xfrm>
          <a:prstGeom prst="rect">
            <a:avLst/>
          </a:prstGeom>
          <a:ln>
            <a:noFill/>
          </a:ln>
          <a:effectLst>
            <a:softEdge rad="12700"/>
          </a:effectLst>
        </p:spPr>
      </p:pic>
      <p:sp>
        <p:nvSpPr>
          <p:cNvPr id="61" name="PlaceHolder 7"/>
          <p:cNvSpPr>
            <a:spLocks noGrp="1"/>
          </p:cNvSpPr>
          <p:nvPr>
            <p:ph type="title"/>
          </p:nvPr>
        </p:nvSpPr>
        <p:spPr>
          <a:xfrm>
            <a:off x="457200" y="273600"/>
            <a:ext cx="8229240" cy="1144800"/>
          </a:xfrm>
          <a:prstGeom prst="rect">
            <a:avLst/>
          </a:prstGeom>
        </p:spPr>
        <p:txBody>
          <a:bodyPr lIns="0" rIns="0" tIns="0" bIns="0" anchor="ctr">
            <a:noAutofit/>
          </a:bodyPr>
          <a:p>
            <a:r>
              <a:rPr b="0" lang="en-US" sz="2400" spc="-1" strike="noStrike">
                <a:solidFill>
                  <a:srgbClr val="000000"/>
                </a:solidFill>
                <a:latin typeface="Arial"/>
              </a:rPr>
              <a:t>Cliquez pour éditer le format du texte-titre</a:t>
            </a:r>
            <a:endParaRPr b="0" lang="en-US" sz="2400" spc="-1" strike="noStrike">
              <a:solidFill>
                <a:srgbClr val="000000"/>
              </a:solidFill>
              <a:latin typeface="Arial"/>
            </a:endParaRPr>
          </a:p>
        </p:txBody>
      </p:sp>
      <p:sp>
        <p:nvSpPr>
          <p:cNvPr id="62" name="PlaceHolder 8"/>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000" spc="-1" strike="noStrike">
                <a:solidFill>
                  <a:srgbClr val="000000"/>
                </a:solidFill>
                <a:latin typeface="Verdana"/>
              </a:rPr>
              <a:t>Cliquez pour éditer le format du plan de texte</a:t>
            </a:r>
            <a:endParaRPr b="0" lang="en-US" sz="2000" spc="-1" strike="noStrike">
              <a:solidFill>
                <a:srgbClr val="000000"/>
              </a:solidFill>
              <a:latin typeface="Verdana"/>
            </a:endParaRPr>
          </a:p>
          <a:p>
            <a:pPr lvl="1" marL="864000" indent="-324000">
              <a:spcBef>
                <a:spcPts val="1134"/>
              </a:spcBef>
              <a:buClr>
                <a:srgbClr val="000000"/>
              </a:buClr>
              <a:buSzPct val="75000"/>
              <a:buFont typeface="Symbol" charset="2"/>
              <a:buChar char=""/>
            </a:pPr>
            <a:r>
              <a:rPr b="0" lang="en-US" sz="1600" spc="-1" strike="noStrike">
                <a:solidFill>
                  <a:srgbClr val="000000"/>
                </a:solidFill>
                <a:latin typeface="Verdana"/>
              </a:rPr>
              <a:t>Second niveau de plan</a:t>
            </a:r>
            <a:endParaRPr b="0" lang="en-US" sz="1600" spc="-1" strike="noStrike">
              <a:solidFill>
                <a:srgbClr val="000000"/>
              </a:solidFill>
              <a:latin typeface="Verdana"/>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Verdana"/>
              </a:rPr>
              <a:t>Troisième niveau de plan</a:t>
            </a:r>
            <a:endParaRPr b="0" lang="en-US" sz="1400" spc="-1" strike="noStrike">
              <a:solidFill>
                <a:srgbClr val="000000"/>
              </a:solidFill>
              <a:latin typeface="Verdana"/>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Verdana"/>
              </a:rPr>
              <a:t>Quatrième niveau de plan</a:t>
            </a:r>
            <a:endParaRPr b="0" lang="en-US" sz="1800" spc="-1" strike="noStrike">
              <a:solidFill>
                <a:srgbClr val="000000"/>
              </a:solidFill>
              <a:latin typeface="Verdana"/>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Verdana"/>
              </a:rPr>
              <a:t>Cinquième niveau de plan</a:t>
            </a:r>
            <a:endParaRPr b="0" lang="en-US" sz="2000" spc="-1" strike="noStrike">
              <a:solidFill>
                <a:srgbClr val="000000"/>
              </a:solidFill>
              <a:latin typeface="Verdana"/>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Verdana"/>
              </a:rPr>
              <a:t>Sixième niveau de plan</a:t>
            </a:r>
            <a:endParaRPr b="0" lang="en-US" sz="2000" spc="-1" strike="noStrike">
              <a:solidFill>
                <a:srgbClr val="000000"/>
              </a:solidFill>
              <a:latin typeface="Verdana"/>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Verdana"/>
              </a:rPr>
              <a:t>Septième niveau de plan</a:t>
            </a:r>
            <a:endParaRPr b="0" lang="en-US" sz="2000" spc="-1" strike="noStrike">
              <a:solidFill>
                <a:srgbClr val="000000"/>
              </a:solidFill>
              <a:latin typeface="Verdana"/>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grpSp>
        <p:nvGrpSpPr>
          <p:cNvPr id="99" name="Group 1"/>
          <p:cNvGrpSpPr/>
          <p:nvPr/>
        </p:nvGrpSpPr>
        <p:grpSpPr>
          <a:xfrm>
            <a:off x="-8640" y="-1800"/>
            <a:ext cx="5488920" cy="1084320"/>
            <a:chOff x="-8640" y="-1800"/>
            <a:chExt cx="5488920" cy="1084320"/>
          </a:xfrm>
        </p:grpSpPr>
        <p:sp>
          <p:nvSpPr>
            <p:cNvPr id="100" name="CustomShape 2"/>
            <p:cNvSpPr/>
            <p:nvPr/>
          </p:nvSpPr>
          <p:spPr>
            <a:xfrm>
              <a:off x="540000" y="147240"/>
              <a:ext cx="4940280" cy="920880"/>
            </a:xfrm>
            <a:custGeom>
              <a:avLst/>
              <a:gdLst/>
              <a:ahLst/>
              <a:rect l="l" t="t" r="r" b="b"/>
              <a:pathLst>
                <a:path w="7485" h="337">
                  <a:moveTo>
                    <a:pt x="0" y="2"/>
                  </a:moveTo>
                  <a:lnTo>
                    <a:pt x="7485" y="337"/>
                  </a:lnTo>
                  <a:lnTo>
                    <a:pt x="5558" y="337"/>
                  </a:lnTo>
                  <a:lnTo>
                    <a:pt x="1" y="0"/>
                  </a:lnTo>
                </a:path>
              </a:pathLst>
            </a:custGeom>
            <a:gradFill rotWithShape="0">
              <a:gsLst>
                <a:gs pos="0">
                  <a:srgbClr val="970000"/>
                </a:gs>
                <a:gs pos="100000">
                  <a:srgbClr val="d60000"/>
                </a:gs>
              </a:gsLst>
              <a:lin ang="10800000"/>
            </a:gradFill>
            <a:ln w="9360">
              <a:noFill/>
            </a:ln>
          </p:spPr>
          <p:style>
            <a:lnRef idx="0"/>
            <a:fillRef idx="0"/>
            <a:effectRef idx="0"/>
            <a:fontRef idx="minor"/>
          </p:style>
        </p:sp>
        <p:sp>
          <p:nvSpPr>
            <p:cNvPr id="101" name="CustomShape 3"/>
            <p:cNvSpPr/>
            <p:nvPr/>
          </p:nvSpPr>
          <p:spPr>
            <a:xfrm>
              <a:off x="486000" y="149400"/>
              <a:ext cx="3690000" cy="933120"/>
            </a:xfrm>
            <a:custGeom>
              <a:avLst/>
              <a:gdLst/>
              <a:ahLst/>
              <a:rect l="l" t="t" r="r" b="b"/>
              <a:pathLst>
                <a:path w="5591" h="588">
                  <a:moveTo>
                    <a:pt x="0" y="0"/>
                  </a:moveTo>
                  <a:lnTo>
                    <a:pt x="5591" y="585"/>
                  </a:lnTo>
                  <a:lnTo>
                    <a:pt x="4415" y="588"/>
                  </a:lnTo>
                  <a:lnTo>
                    <a:pt x="12" y="4"/>
                  </a:lnTo>
                </a:path>
              </a:pathLst>
            </a:custGeom>
            <a:noFill/>
            <a:ln w="9360">
              <a:noFill/>
            </a:ln>
          </p:spPr>
          <p:style>
            <a:lnRef idx="0"/>
            <a:fillRef idx="0"/>
            <a:effectRef idx="0"/>
            <a:fontRef idx="minor"/>
          </p:style>
        </p:sp>
        <p:sp>
          <p:nvSpPr>
            <p:cNvPr id="102" name="CustomShape 4"/>
            <p:cNvSpPr/>
            <p:nvPr/>
          </p:nvSpPr>
          <p:spPr>
            <a:xfrm>
              <a:off x="-5760" y="1440"/>
              <a:ext cx="3402000" cy="1080360"/>
            </a:xfrm>
            <a:prstGeom prst="rtTriangle">
              <a:avLst/>
            </a:prstGeom>
            <a:solidFill>
              <a:schemeClr val="tx2">
                <a:lumMod val="75000"/>
              </a:schemeClr>
            </a:solidFill>
            <a:ln w="12600">
              <a:noFill/>
            </a:ln>
            <a:effectLst>
              <a:outerShdw blurRad="40000" dir="5400000" dist="20160" rotWithShape="0">
                <a:srgbClr val="000000">
                  <a:alpha val="38000"/>
                </a:srgbClr>
              </a:outerShdw>
            </a:effectLst>
          </p:spPr>
          <p:style>
            <a:lnRef idx="3">
              <a:schemeClr val="lt1"/>
            </a:lnRef>
            <a:fillRef idx="1">
              <a:schemeClr val="accent1"/>
            </a:fillRef>
            <a:effectRef idx="1">
              <a:schemeClr val="accent1"/>
            </a:effectRef>
            <a:fontRef idx="minor"/>
          </p:style>
        </p:sp>
        <p:sp>
          <p:nvSpPr>
            <p:cNvPr id="103" name="Line 5"/>
            <p:cNvSpPr/>
            <p:nvPr/>
          </p:nvSpPr>
          <p:spPr>
            <a:xfrm>
              <a:off x="-8640" y="-1800"/>
              <a:ext cx="3405240" cy="1083960"/>
            </a:xfrm>
            <a:prstGeom prst="line">
              <a:avLst/>
            </a:prstGeom>
            <a:ln w="12240">
              <a:solidFill>
                <a:srgbClr val="315682"/>
              </a:solidFill>
              <a:miter/>
            </a:ln>
          </p:spPr>
          <p:style>
            <a:lnRef idx="2">
              <a:schemeClr val="accent1"/>
            </a:lnRef>
            <a:fillRef idx="0">
              <a:schemeClr val="accent1"/>
            </a:fillRef>
            <a:effectRef idx="1">
              <a:schemeClr val="accent1"/>
            </a:effectRef>
            <a:fontRef idx="minor"/>
          </p:style>
        </p:sp>
      </p:grpSp>
      <p:sp>
        <p:nvSpPr>
          <p:cNvPr id="104" name="CustomShape 6"/>
          <p:cNvSpPr/>
          <p:nvPr/>
        </p:nvSpPr>
        <p:spPr>
          <a:xfrm>
            <a:off x="1763640" y="189000"/>
            <a:ext cx="6121080" cy="1150560"/>
          </a:xfrm>
          <a:prstGeom prst="rect">
            <a:avLst/>
          </a:prstGeom>
          <a:noFill/>
          <a:ln>
            <a:noFill/>
          </a:ln>
        </p:spPr>
        <p:style>
          <a:lnRef idx="0"/>
          <a:fillRef idx="0"/>
          <a:effectRef idx="0"/>
          <a:fontRef idx="minor"/>
        </p:style>
      </p:sp>
      <p:pic>
        <p:nvPicPr>
          <p:cNvPr id="105" name="Image 3" descr=""/>
          <p:cNvPicPr/>
          <p:nvPr/>
        </p:nvPicPr>
        <p:blipFill>
          <a:blip r:embed="rId3"/>
          <a:stretch/>
        </p:blipFill>
        <p:spPr>
          <a:xfrm>
            <a:off x="7364880" y="189000"/>
            <a:ext cx="1648800" cy="1230480"/>
          </a:xfrm>
          <a:prstGeom prst="rect">
            <a:avLst/>
          </a:prstGeom>
          <a:ln>
            <a:noFill/>
          </a:ln>
          <a:effectLst>
            <a:softEdge rad="12700"/>
          </a:effectLst>
        </p:spPr>
      </p:pic>
      <p:sp>
        <p:nvSpPr>
          <p:cNvPr id="106" name="PlaceHolder 7"/>
          <p:cNvSpPr>
            <a:spLocks noGrp="1"/>
          </p:cNvSpPr>
          <p:nvPr>
            <p:ph type="body"/>
          </p:nvPr>
        </p:nvSpPr>
        <p:spPr>
          <a:xfrm>
            <a:off x="457200" y="1481400"/>
            <a:ext cx="8229240" cy="4525560"/>
          </a:xfrm>
          <a:prstGeom prst="rect">
            <a:avLst/>
          </a:prstGeom>
        </p:spPr>
        <p:txBody>
          <a:bodyPr>
            <a:noAutofit/>
          </a:bodyPr>
          <a:p>
            <a:pPr marL="365040" indent="-255240">
              <a:lnSpc>
                <a:spcPct val="100000"/>
              </a:lnSpc>
              <a:spcBef>
                <a:spcPts val="400"/>
              </a:spcBef>
              <a:buClr>
                <a:srgbClr val="002060"/>
              </a:buClr>
              <a:buFont typeface="Wingdings" charset="2"/>
              <a:buChar char=""/>
            </a:pPr>
            <a:r>
              <a:rPr b="0" lang="en-US" sz="2000" spc="-1" strike="noStrike">
                <a:solidFill>
                  <a:srgbClr val="000000"/>
                </a:solidFill>
                <a:latin typeface="Verdana"/>
                <a:ea typeface="Verdana"/>
              </a:rPr>
              <a:t>Cliquez pour modifier les styles du texte du masque</a:t>
            </a:r>
            <a:endParaRPr b="0" lang="en-US" sz="2000" spc="-1" strike="noStrike">
              <a:solidFill>
                <a:srgbClr val="000000"/>
              </a:solidFill>
              <a:latin typeface="Verdana"/>
            </a:endParaRPr>
          </a:p>
          <a:p>
            <a:pPr lvl="1" marL="620640" indent="-228240">
              <a:lnSpc>
                <a:spcPct val="100000"/>
              </a:lnSpc>
              <a:spcBef>
                <a:spcPts val="326"/>
              </a:spcBef>
              <a:buClr>
                <a:srgbClr val="002060"/>
              </a:buClr>
              <a:buSzPct val="50000"/>
              <a:buFont typeface="Wingdings" charset="2"/>
              <a:buChar char=""/>
            </a:pPr>
            <a:r>
              <a:rPr b="0" lang="en-US" sz="1800" spc="-1" strike="noStrike">
                <a:solidFill>
                  <a:srgbClr val="000000"/>
                </a:solidFill>
                <a:latin typeface="Verdana"/>
                <a:ea typeface="Verdana"/>
              </a:rPr>
              <a:t>Deuxième niveau</a:t>
            </a:r>
            <a:endParaRPr b="0" lang="en-US" sz="1800" spc="-1" strike="noStrike">
              <a:solidFill>
                <a:srgbClr val="000000"/>
              </a:solidFill>
              <a:latin typeface="Verdana"/>
            </a:endParaRPr>
          </a:p>
          <a:p>
            <a:pPr lvl="2" marL="858960" indent="-228240">
              <a:lnSpc>
                <a:spcPct val="100000"/>
              </a:lnSpc>
              <a:spcBef>
                <a:spcPts val="349"/>
              </a:spcBef>
              <a:buClr>
                <a:srgbClr val="002060"/>
              </a:buClr>
              <a:buFont typeface="Arial"/>
              <a:buChar char="•"/>
            </a:pPr>
            <a:r>
              <a:rPr b="0" lang="en-US" sz="1600" spc="-1" strike="noStrike">
                <a:solidFill>
                  <a:srgbClr val="000000"/>
                </a:solidFill>
                <a:latin typeface="Verdana"/>
                <a:ea typeface="Verdana"/>
              </a:rPr>
              <a:t>Troisième niveau</a:t>
            </a:r>
            <a:endParaRPr b="0" lang="en-US" sz="1600" spc="-1" strike="noStrike">
              <a:solidFill>
                <a:srgbClr val="000000"/>
              </a:solidFill>
              <a:latin typeface="Verdana"/>
            </a:endParaRPr>
          </a:p>
          <a:p>
            <a:pPr lvl="3" marL="1143000" indent="-228240">
              <a:lnSpc>
                <a:spcPct val="100000"/>
              </a:lnSpc>
              <a:spcBef>
                <a:spcPts val="349"/>
              </a:spcBef>
              <a:buClr>
                <a:srgbClr val="002060"/>
              </a:buClr>
              <a:buSzPct val="75000"/>
              <a:buFont typeface="Courier New"/>
              <a:buChar char="o"/>
            </a:pPr>
            <a:r>
              <a:rPr b="0" lang="en-US" sz="1400" spc="-1" strike="noStrike">
                <a:solidFill>
                  <a:srgbClr val="000000"/>
                </a:solidFill>
                <a:latin typeface="Verdana"/>
                <a:ea typeface="Verdana"/>
              </a:rPr>
              <a:t>Quatrième niveau</a:t>
            </a:r>
            <a:endParaRPr b="0" lang="en-US" sz="1400" spc="-1" strike="noStrike">
              <a:solidFill>
                <a:srgbClr val="000000"/>
              </a:solidFill>
              <a:latin typeface="Verdana"/>
            </a:endParaRPr>
          </a:p>
        </p:txBody>
      </p:sp>
      <p:sp>
        <p:nvSpPr>
          <p:cNvPr id="107" name="PlaceHolder 8"/>
          <p:cNvSpPr>
            <a:spLocks noGrp="1"/>
          </p:cNvSpPr>
          <p:nvPr>
            <p:ph type="dt"/>
          </p:nvPr>
        </p:nvSpPr>
        <p:spPr>
          <a:xfrm>
            <a:off x="6727680" y="6408720"/>
            <a:ext cx="1918800" cy="364680"/>
          </a:xfrm>
          <a:prstGeom prst="rect">
            <a:avLst/>
          </a:prstGeom>
        </p:spPr>
        <p:txBody>
          <a:bodyPr lIns="90000" rIns="90000" tIns="45000" bIns="45000" anchor="b">
            <a:noAutofit/>
          </a:bodyPr>
          <a:p>
            <a:pPr>
              <a:lnSpc>
                <a:spcPct val="100000"/>
              </a:lnSpc>
            </a:pPr>
            <a:fld id="{6EBB029D-F48A-4243-9874-7B1FAD9AD75C}" type="datetime1">
              <a:rPr b="0" lang="fr-FR" sz="1000" spc="-1" strike="noStrike">
                <a:solidFill>
                  <a:srgbClr val="000000"/>
                </a:solidFill>
                <a:latin typeface="Verdana"/>
                <a:ea typeface="Verdana"/>
              </a:rPr>
              <a:t>06/05/2021</a:t>
            </a:fld>
            <a:endParaRPr b="0" lang="fr-FR" sz="1000" spc="-1" strike="noStrike">
              <a:latin typeface="Times New Roman"/>
            </a:endParaRPr>
          </a:p>
        </p:txBody>
      </p:sp>
      <p:sp>
        <p:nvSpPr>
          <p:cNvPr id="108" name="PlaceHolder 9"/>
          <p:cNvSpPr>
            <a:spLocks noGrp="1"/>
          </p:cNvSpPr>
          <p:nvPr>
            <p:ph type="sldNum"/>
          </p:nvPr>
        </p:nvSpPr>
        <p:spPr>
          <a:xfrm>
            <a:off x="8647200" y="6408720"/>
            <a:ext cx="366480" cy="364680"/>
          </a:xfrm>
          <a:prstGeom prst="rect">
            <a:avLst/>
          </a:prstGeom>
        </p:spPr>
        <p:txBody>
          <a:bodyPr anchor="b">
            <a:noAutofit/>
          </a:bodyPr>
          <a:p>
            <a:pPr algn="r">
              <a:lnSpc>
                <a:spcPct val="100000"/>
              </a:lnSpc>
            </a:pPr>
            <a:fld id="{D7A8B379-4670-46D3-BBF9-2D5AAA211B95}" type="slidenum">
              <a:rPr b="0" lang="fr-FR" sz="1000" spc="-1" strike="noStrike">
                <a:solidFill>
                  <a:srgbClr val="000000"/>
                </a:solidFill>
                <a:latin typeface="Verdana"/>
                <a:ea typeface="Verdana"/>
              </a:rPr>
              <a:t>1</a:t>
            </a:fld>
            <a:endParaRPr b="0" lang="fr-FR" sz="1000" spc="-1" strike="noStrike">
              <a:latin typeface="Times New Roman"/>
            </a:endParaRPr>
          </a:p>
        </p:txBody>
      </p:sp>
      <p:sp>
        <p:nvSpPr>
          <p:cNvPr id="109" name="PlaceHolder 10"/>
          <p:cNvSpPr>
            <a:spLocks noGrp="1"/>
          </p:cNvSpPr>
          <p:nvPr>
            <p:ph type="title"/>
          </p:nvPr>
        </p:nvSpPr>
        <p:spPr>
          <a:xfrm>
            <a:off x="457200" y="273600"/>
            <a:ext cx="8229240" cy="1144800"/>
          </a:xfrm>
          <a:prstGeom prst="rect">
            <a:avLst/>
          </a:prstGeom>
        </p:spPr>
        <p:txBody>
          <a:bodyPr lIns="0" rIns="0" tIns="0" bIns="0" anchor="ctr">
            <a:noAutofit/>
          </a:bodyPr>
          <a:p>
            <a:r>
              <a:rPr b="0" lang="en-US" sz="2400" spc="-1" strike="noStrike">
                <a:solidFill>
                  <a:srgbClr val="000000"/>
                </a:solidFill>
                <a:latin typeface="Arial"/>
              </a:rPr>
              <a:t>Cliquez pour éditer le format du texte-titre</a:t>
            </a:r>
            <a:endParaRPr b="0" lang="en-US" sz="24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sldMaster>
</file>

<file path=ppt/slides/_rels/slide1.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image" Target="../media/image15.png"/><Relationship Id="rId3"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image" Target="../media/image17.png"/><Relationship Id="rId3"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277920" y="2590920"/>
            <a:ext cx="5690880" cy="3263400"/>
          </a:xfrm>
          <a:prstGeom prst="rect">
            <a:avLst/>
          </a:prstGeom>
          <a:noFill/>
          <a:ln>
            <a:noFill/>
          </a:ln>
        </p:spPr>
        <p:style>
          <a:lnRef idx="0"/>
          <a:fillRef idx="0"/>
          <a:effectRef idx="0"/>
          <a:fontRef idx="minor"/>
        </p:style>
        <p:txBody>
          <a:bodyPr lIns="45720" rIns="45720" tIns="45000" bIns="45000">
            <a:noAutofit/>
          </a:bodyPr>
          <a:p>
            <a:pPr>
              <a:lnSpc>
                <a:spcPct val="100000"/>
              </a:lnSpc>
              <a:spcBef>
                <a:spcPts val="400"/>
              </a:spcBef>
            </a:pPr>
            <a:r>
              <a:rPr b="0" lang="fr-FR" sz="4000" spc="-1" strike="noStrike">
                <a:solidFill>
                  <a:srgbClr val="17375e"/>
                </a:solidFill>
                <a:latin typeface="Verdana"/>
              </a:rPr>
              <a:t>TotEM </a:t>
            </a:r>
            <a:endParaRPr b="0" lang="fr-FR" sz="4000" spc="-1" strike="noStrike">
              <a:latin typeface="Arial"/>
            </a:endParaRPr>
          </a:p>
          <a:p>
            <a:pPr>
              <a:lnSpc>
                <a:spcPct val="100000"/>
              </a:lnSpc>
              <a:spcBef>
                <a:spcPts val="400"/>
              </a:spcBef>
            </a:pPr>
            <a:r>
              <a:rPr b="0" lang="fr-FR" sz="3200" spc="-1" strike="noStrike">
                <a:solidFill>
                  <a:srgbClr val="17375e"/>
                </a:solidFill>
                <a:latin typeface="Verdana"/>
              </a:rPr>
              <a:t>Nouvelle version 2016</a:t>
            </a:r>
            <a:endParaRPr b="0" lang="fr-FR" sz="3200" spc="-1" strike="noStrike">
              <a:latin typeface="Arial"/>
            </a:endParaRPr>
          </a:p>
        </p:txBody>
      </p:sp>
      <p:pic>
        <p:nvPicPr>
          <p:cNvPr id="147" name="Image 2" descr=""/>
          <p:cNvPicPr/>
          <p:nvPr/>
        </p:nvPicPr>
        <p:blipFill>
          <a:blip r:embed="rId1"/>
          <a:stretch/>
        </p:blipFill>
        <p:spPr>
          <a:xfrm>
            <a:off x="7306560" y="178920"/>
            <a:ext cx="1648800" cy="1230480"/>
          </a:xfrm>
          <a:prstGeom prst="rect">
            <a:avLst/>
          </a:prstGeom>
          <a:ln>
            <a:noFill/>
          </a:ln>
          <a:effectLst>
            <a:softEdge rad="12700"/>
          </a:effectLst>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1"/>
          <p:cNvSpPr txBox="1"/>
          <p:nvPr/>
        </p:nvSpPr>
        <p:spPr>
          <a:xfrm>
            <a:off x="8777160" y="6408720"/>
            <a:ext cx="366480" cy="364680"/>
          </a:xfrm>
          <a:prstGeom prst="rect">
            <a:avLst/>
          </a:prstGeom>
          <a:noFill/>
          <a:ln>
            <a:noFill/>
          </a:ln>
        </p:spPr>
        <p:txBody>
          <a:bodyPr anchor="b">
            <a:noAutofit/>
          </a:bodyPr>
          <a:p>
            <a:pPr algn="r">
              <a:lnSpc>
                <a:spcPct val="100000"/>
              </a:lnSpc>
            </a:pPr>
            <a:fld id="{FA4BA998-5793-4CDC-AB8F-8C9D32A91649}" type="slidenum">
              <a:rPr b="0" lang="fr-FR" sz="1000" spc="-1" strike="noStrike">
                <a:solidFill>
                  <a:srgbClr val="000000"/>
                </a:solidFill>
                <a:latin typeface="Verdana"/>
                <a:ea typeface="Verdana"/>
              </a:rPr>
              <a:t>1</a:t>
            </a:fld>
            <a:endParaRPr b="0" lang="fr-FR" sz="1000" spc="-1" strike="noStrike">
              <a:latin typeface="Times New Roman"/>
            </a:endParaRPr>
          </a:p>
        </p:txBody>
      </p:sp>
      <p:sp>
        <p:nvSpPr>
          <p:cNvPr id="149" name="CustomShape 2"/>
          <p:cNvSpPr/>
          <p:nvPr/>
        </p:nvSpPr>
        <p:spPr>
          <a:xfrm>
            <a:off x="1190520" y="2238480"/>
            <a:ext cx="7457760" cy="33822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fr-FR" sz="1800" spc="-1" strike="noStrike">
                <a:solidFill>
                  <a:srgbClr val="000000"/>
                </a:solidFill>
                <a:latin typeface="Arial"/>
              </a:rPr>
              <a:t>Présentation des 6 évolutions majeures : </a:t>
            </a:r>
            <a:endParaRPr b="0" lang="fr-FR" sz="1800" spc="-1" strike="noStrike">
              <a:latin typeface="Arial"/>
            </a:endParaRPr>
          </a:p>
          <a:p>
            <a:pPr lvl="1" marL="800280" indent="-342720">
              <a:lnSpc>
                <a:spcPct val="100000"/>
              </a:lnSpc>
              <a:buClr>
                <a:srgbClr val="000000"/>
              </a:buClr>
              <a:buFont typeface="Verdana"/>
              <a:buAutoNum type="arabicPeriod"/>
            </a:pPr>
            <a:r>
              <a:rPr b="0" lang="fr-FR" sz="1800" spc="-1" strike="noStrike">
                <a:solidFill>
                  <a:srgbClr val="000000"/>
                </a:solidFill>
                <a:latin typeface="Arial"/>
              </a:rPr>
              <a:t>Le bloc annexe AP/AE</a:t>
            </a:r>
            <a:endParaRPr b="0" lang="fr-FR" sz="1800" spc="-1" strike="noStrike">
              <a:latin typeface="Arial"/>
            </a:endParaRPr>
          </a:p>
          <a:p>
            <a:pPr lvl="1" marL="800280" indent="-342720">
              <a:lnSpc>
                <a:spcPct val="100000"/>
              </a:lnSpc>
              <a:buClr>
                <a:srgbClr val="000000"/>
              </a:buClr>
              <a:buFont typeface="Verdana"/>
              <a:buAutoNum type="arabicPeriod"/>
            </a:pPr>
            <a:r>
              <a:rPr b="0" lang="fr-FR" sz="1800" spc="-1" strike="noStrike">
                <a:solidFill>
                  <a:srgbClr val="000000"/>
                </a:solidFill>
                <a:latin typeface="Arial"/>
              </a:rPr>
              <a:t>Le scellement des flux</a:t>
            </a:r>
            <a:endParaRPr b="0" lang="fr-FR" sz="1800" spc="-1" strike="noStrike">
              <a:latin typeface="Arial"/>
            </a:endParaRPr>
          </a:p>
          <a:p>
            <a:pPr lvl="1" marL="800280" indent="-342720">
              <a:lnSpc>
                <a:spcPct val="100000"/>
              </a:lnSpc>
              <a:buClr>
                <a:srgbClr val="000000"/>
              </a:buClr>
              <a:buFont typeface="Verdana"/>
              <a:buAutoNum type="arabicPeriod"/>
            </a:pPr>
            <a:r>
              <a:rPr b="0" lang="fr-FR" sz="1800" spc="-1" strike="noStrike">
                <a:solidFill>
                  <a:srgbClr val="000000"/>
                </a:solidFill>
                <a:latin typeface="Arial"/>
              </a:rPr>
              <a:t>Le contrôle du schéma</a:t>
            </a:r>
            <a:endParaRPr b="0" lang="fr-FR" sz="1800" spc="-1" strike="noStrike">
              <a:latin typeface="Arial"/>
            </a:endParaRPr>
          </a:p>
          <a:p>
            <a:pPr lvl="1" marL="800280" indent="-342720">
              <a:lnSpc>
                <a:spcPct val="100000"/>
              </a:lnSpc>
              <a:buClr>
                <a:srgbClr val="000000"/>
              </a:buClr>
              <a:buFont typeface="Verdana"/>
              <a:buAutoNum type="arabicPeriod"/>
            </a:pPr>
            <a:r>
              <a:rPr b="0" lang="fr-FR" sz="1800" spc="-1" strike="noStrike">
                <a:solidFill>
                  <a:srgbClr val="000000"/>
                </a:solidFill>
                <a:latin typeface="Arial"/>
              </a:rPr>
              <a:t>Mise à jour automatique de TotEM</a:t>
            </a:r>
            <a:endParaRPr b="0" lang="fr-FR" sz="1800" spc="-1" strike="noStrike">
              <a:latin typeface="Arial"/>
            </a:endParaRPr>
          </a:p>
          <a:p>
            <a:pPr lvl="1" marL="800280" indent="-342720">
              <a:lnSpc>
                <a:spcPct val="100000"/>
              </a:lnSpc>
              <a:buClr>
                <a:srgbClr val="000000"/>
              </a:buClr>
              <a:buFont typeface="Verdana"/>
              <a:buAutoNum type="arabicPeriod"/>
            </a:pPr>
            <a:r>
              <a:rPr b="0" lang="fr-FR" sz="1800" spc="-1" strike="noStrike">
                <a:solidFill>
                  <a:srgbClr val="000000"/>
                </a:solidFill>
                <a:latin typeface="Arial"/>
              </a:rPr>
              <a:t>Supprimer un flux « scellé » ou « en vote » dans TotEM</a:t>
            </a: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457200" y="992160"/>
            <a:ext cx="6771960" cy="428400"/>
          </a:xfrm>
          <a:prstGeom prst="rect">
            <a:avLst/>
          </a:prstGeom>
          <a:noFill/>
          <a:ln>
            <a:noFill/>
          </a:ln>
        </p:spPr>
        <p:style>
          <a:lnRef idx="0"/>
          <a:fillRef idx="0"/>
          <a:effectRef idx="0"/>
          <a:fontRef idx="minor"/>
        </p:style>
      </p:sp>
      <p:sp>
        <p:nvSpPr>
          <p:cNvPr id="151" name="TextShape 2"/>
          <p:cNvSpPr txBox="1"/>
          <p:nvPr/>
        </p:nvSpPr>
        <p:spPr>
          <a:xfrm>
            <a:off x="457200" y="1481040"/>
            <a:ext cx="8229240" cy="4525560"/>
          </a:xfrm>
          <a:prstGeom prst="rect">
            <a:avLst/>
          </a:prstGeom>
          <a:noFill/>
          <a:ln w="9360">
            <a:noFill/>
          </a:ln>
        </p:spPr>
        <p:txBody>
          <a:bodyPr>
            <a:noAutofit/>
          </a:bodyPr>
          <a:p>
            <a:pPr marL="365040" indent="-255240">
              <a:lnSpc>
                <a:spcPct val="100000"/>
              </a:lnSpc>
              <a:spcBef>
                <a:spcPts val="400"/>
              </a:spcBef>
            </a:pPr>
            <a:r>
              <a:rPr b="0" lang="en-US" sz="2000" spc="-1" strike="noStrike">
                <a:solidFill>
                  <a:srgbClr val="000000"/>
                </a:solidFill>
                <a:latin typeface="Verdana"/>
                <a:ea typeface="Verdana"/>
              </a:rPr>
              <a:t>1. Le bloc annexe AP/AE</a:t>
            </a:r>
            <a:endParaRPr b="0" lang="en-US" sz="2000" spc="-1" strike="noStrike">
              <a:solidFill>
                <a:srgbClr val="000000"/>
              </a:solidFill>
              <a:latin typeface="Verdana"/>
            </a:endParaRPr>
          </a:p>
          <a:p>
            <a:pPr lvl="1" marL="620640" indent="-228240" algn="just">
              <a:lnSpc>
                <a:spcPct val="100000"/>
              </a:lnSpc>
              <a:spcBef>
                <a:spcPts val="326"/>
              </a:spcBef>
              <a:buClr>
                <a:srgbClr val="002060"/>
              </a:buClr>
              <a:buSzPct val="50000"/>
              <a:buFont typeface="Wingdings" charset="2"/>
              <a:buChar char=""/>
            </a:pPr>
            <a:r>
              <a:rPr b="0" lang="en-US" sz="1800" spc="-1" strike="noStrike">
                <a:solidFill>
                  <a:srgbClr val="000000"/>
                </a:solidFill>
                <a:latin typeface="Verdana"/>
                <a:ea typeface="Verdana"/>
              </a:rPr>
              <a:t>Une bulle d’information explique comment les AP/AE sont classées </a:t>
            </a:r>
            <a:endParaRPr b="0" lang="en-US" sz="1800" spc="-1" strike="noStrike">
              <a:solidFill>
                <a:srgbClr val="000000"/>
              </a:solidFill>
              <a:latin typeface="Verdana"/>
            </a:endParaRPr>
          </a:p>
          <a:p>
            <a:pPr lvl="1" marL="620640" indent="-228240" algn="just">
              <a:lnSpc>
                <a:spcPct val="100000"/>
              </a:lnSpc>
              <a:spcBef>
                <a:spcPts val="326"/>
              </a:spcBef>
              <a:buClr>
                <a:srgbClr val="002060"/>
              </a:buClr>
              <a:buSzPct val="50000"/>
              <a:buFont typeface="Wingdings" charset="2"/>
              <a:buChar char=""/>
            </a:pPr>
            <a:r>
              <a:rPr b="0" lang="en-US" sz="1800" spc="-1" strike="noStrike">
                <a:solidFill>
                  <a:srgbClr val="000000"/>
                </a:solidFill>
                <a:latin typeface="Verdana"/>
                <a:ea typeface="Verdana"/>
              </a:rPr>
              <a:t>Il n’est effectivement pas possible de choisir le mode de tri</a:t>
            </a:r>
            <a:endParaRPr b="0" lang="en-US" sz="1800" spc="-1" strike="noStrike">
              <a:solidFill>
                <a:srgbClr val="000000"/>
              </a:solidFill>
              <a:latin typeface="Verdana"/>
            </a:endParaRPr>
          </a:p>
        </p:txBody>
      </p:sp>
      <p:sp>
        <p:nvSpPr>
          <p:cNvPr id="152" name="TextShape 3"/>
          <p:cNvSpPr txBox="1"/>
          <p:nvPr/>
        </p:nvSpPr>
        <p:spPr>
          <a:xfrm>
            <a:off x="8647200" y="6408720"/>
            <a:ext cx="366480" cy="364680"/>
          </a:xfrm>
          <a:prstGeom prst="rect">
            <a:avLst/>
          </a:prstGeom>
          <a:noFill/>
          <a:ln>
            <a:noFill/>
          </a:ln>
        </p:spPr>
        <p:txBody>
          <a:bodyPr anchor="b">
            <a:noAutofit/>
          </a:bodyPr>
          <a:p>
            <a:pPr algn="r">
              <a:lnSpc>
                <a:spcPct val="100000"/>
              </a:lnSpc>
            </a:pPr>
            <a:fld id="{7F5E09ED-969C-47D7-B25C-211C553F8444}" type="slidenum">
              <a:rPr b="0" lang="fr-FR" sz="1000" spc="-1" strike="noStrike">
                <a:solidFill>
                  <a:srgbClr val="000000"/>
                </a:solidFill>
                <a:latin typeface="Verdana"/>
                <a:ea typeface="Verdana"/>
              </a:rPr>
              <a:t>1</a:t>
            </a:fld>
            <a:endParaRPr b="0" lang="fr-FR" sz="1000" spc="-1" strike="noStrike">
              <a:latin typeface="Times New Roman"/>
            </a:endParaRPr>
          </a:p>
        </p:txBody>
      </p:sp>
      <p:pic>
        <p:nvPicPr>
          <p:cNvPr id="153" name="Picture 2" descr=""/>
          <p:cNvPicPr/>
          <p:nvPr/>
        </p:nvPicPr>
        <p:blipFill>
          <a:blip r:embed="rId1"/>
          <a:stretch/>
        </p:blipFill>
        <p:spPr>
          <a:xfrm>
            <a:off x="103320" y="5432400"/>
            <a:ext cx="998280" cy="929880"/>
          </a:xfrm>
          <a:prstGeom prst="rect">
            <a:avLst/>
          </a:prstGeom>
          <a:ln w="9360">
            <a:noFill/>
          </a:ln>
        </p:spPr>
      </p:pic>
      <p:pic>
        <p:nvPicPr>
          <p:cNvPr id="154" name="Picture 7" descr=""/>
          <p:cNvPicPr/>
          <p:nvPr/>
        </p:nvPicPr>
        <p:blipFill>
          <a:blip r:embed="rId2"/>
          <a:stretch/>
        </p:blipFill>
        <p:spPr>
          <a:xfrm>
            <a:off x="3614760" y="3443400"/>
            <a:ext cx="4790880" cy="1304640"/>
          </a:xfrm>
          <a:prstGeom prst="rect">
            <a:avLst/>
          </a:prstGeom>
          <a:ln w="936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457200" y="992160"/>
            <a:ext cx="6771960" cy="428400"/>
          </a:xfrm>
          <a:prstGeom prst="rect">
            <a:avLst/>
          </a:prstGeom>
          <a:noFill/>
          <a:ln>
            <a:noFill/>
          </a:ln>
        </p:spPr>
        <p:style>
          <a:lnRef idx="0"/>
          <a:fillRef idx="0"/>
          <a:effectRef idx="0"/>
          <a:fontRef idx="minor"/>
        </p:style>
      </p:sp>
      <p:sp>
        <p:nvSpPr>
          <p:cNvPr id="156" name="TextShape 2"/>
          <p:cNvSpPr txBox="1"/>
          <p:nvPr/>
        </p:nvSpPr>
        <p:spPr>
          <a:xfrm>
            <a:off x="8647200" y="6408720"/>
            <a:ext cx="366480" cy="364680"/>
          </a:xfrm>
          <a:prstGeom prst="rect">
            <a:avLst/>
          </a:prstGeom>
          <a:noFill/>
          <a:ln>
            <a:noFill/>
          </a:ln>
        </p:spPr>
        <p:txBody>
          <a:bodyPr anchor="b">
            <a:noAutofit/>
          </a:bodyPr>
          <a:p>
            <a:pPr algn="r">
              <a:lnSpc>
                <a:spcPct val="100000"/>
              </a:lnSpc>
            </a:pPr>
            <a:fld id="{9C002450-99F0-4CFA-8554-EFFA559E67B8}" type="slidenum">
              <a:rPr b="0" lang="fr-FR" sz="1000" spc="-1" strike="noStrike">
                <a:solidFill>
                  <a:srgbClr val="000000"/>
                </a:solidFill>
                <a:latin typeface="Verdana"/>
                <a:ea typeface="Verdana"/>
              </a:rPr>
              <a:t>1</a:t>
            </a:fld>
            <a:endParaRPr b="0" lang="fr-FR" sz="1000" spc="-1" strike="noStrike">
              <a:latin typeface="Times New Roman"/>
            </a:endParaRPr>
          </a:p>
        </p:txBody>
      </p:sp>
      <p:pic>
        <p:nvPicPr>
          <p:cNvPr id="157" name="Picture 2" descr=""/>
          <p:cNvPicPr/>
          <p:nvPr/>
        </p:nvPicPr>
        <p:blipFill>
          <a:blip r:embed="rId1"/>
          <a:stretch/>
        </p:blipFill>
        <p:spPr>
          <a:xfrm>
            <a:off x="103320" y="5432400"/>
            <a:ext cx="998280" cy="929880"/>
          </a:xfrm>
          <a:prstGeom prst="rect">
            <a:avLst/>
          </a:prstGeom>
          <a:ln w="9360">
            <a:noFill/>
          </a:ln>
        </p:spPr>
      </p:pic>
      <p:sp>
        <p:nvSpPr>
          <p:cNvPr id="158" name="TextShape 3"/>
          <p:cNvSpPr txBox="1"/>
          <p:nvPr/>
        </p:nvSpPr>
        <p:spPr>
          <a:xfrm>
            <a:off x="457200" y="1481040"/>
            <a:ext cx="8229240" cy="4525560"/>
          </a:xfrm>
          <a:prstGeom prst="rect">
            <a:avLst/>
          </a:prstGeom>
          <a:noFill/>
          <a:ln w="9360">
            <a:noFill/>
          </a:ln>
        </p:spPr>
        <p:txBody>
          <a:bodyPr>
            <a:noAutofit/>
          </a:bodyPr>
          <a:p>
            <a:pPr marL="365040" indent="-255240">
              <a:lnSpc>
                <a:spcPct val="100000"/>
              </a:lnSpc>
              <a:spcBef>
                <a:spcPts val="400"/>
              </a:spcBef>
            </a:pPr>
            <a:r>
              <a:rPr b="0" lang="en-US" sz="2000" spc="-1" strike="noStrike">
                <a:solidFill>
                  <a:srgbClr val="000000"/>
                </a:solidFill>
                <a:latin typeface="Verdana"/>
                <a:ea typeface="Verdana"/>
              </a:rPr>
              <a:t>2. Le scellement des flux</a:t>
            </a:r>
            <a:endParaRPr b="0" lang="en-US" sz="2000" spc="-1" strike="noStrike">
              <a:solidFill>
                <a:srgbClr val="000000"/>
              </a:solidFill>
              <a:latin typeface="Verdana"/>
            </a:endParaRPr>
          </a:p>
          <a:p>
            <a:pPr lvl="1" marL="620640" indent="-228240" algn="just">
              <a:lnSpc>
                <a:spcPct val="100000"/>
              </a:lnSpc>
              <a:spcBef>
                <a:spcPts val="326"/>
              </a:spcBef>
              <a:buClr>
                <a:srgbClr val="002060"/>
              </a:buClr>
              <a:buSzPct val="50000"/>
              <a:buFont typeface="Wingdings" charset="2"/>
              <a:buChar char=""/>
            </a:pPr>
            <a:r>
              <a:rPr b="0" lang="en-US" sz="1800" spc="-1" strike="noStrike">
                <a:solidFill>
                  <a:srgbClr val="000000"/>
                </a:solidFill>
                <a:latin typeface="Verdana"/>
                <a:ea typeface="Verdana"/>
              </a:rPr>
              <a:t>L’évolution consiste à ne pas afficher le flux en cours de scellement dans les flux scellés tant que la procédure n’est pas entièrement terminée </a:t>
            </a:r>
            <a:endParaRPr b="0" lang="en-US" sz="1800" spc="-1" strike="noStrike">
              <a:solidFill>
                <a:srgbClr val="000000"/>
              </a:solidFill>
              <a:latin typeface="Verdana"/>
            </a:endParaRPr>
          </a:p>
          <a:p>
            <a:pPr lvl="2" marL="858960" indent="-228240" algn="just">
              <a:lnSpc>
                <a:spcPct val="100000"/>
              </a:lnSpc>
              <a:spcBef>
                <a:spcPts val="349"/>
              </a:spcBef>
              <a:buClr>
                <a:srgbClr val="002060"/>
              </a:buClr>
              <a:buFont typeface="Arial"/>
              <a:buChar char="•"/>
            </a:pPr>
            <a:r>
              <a:rPr b="0" lang="en-US" sz="1600" spc="-1" strike="noStrike">
                <a:solidFill>
                  <a:srgbClr val="000000"/>
                </a:solidFill>
                <a:latin typeface="Verdana"/>
                <a:ea typeface="Verdana"/>
              </a:rPr>
              <a:t>Le flux reste donc pendant le temps de scellement dans la liste des flux non scellés</a:t>
            </a:r>
            <a:endParaRPr b="0" lang="en-US" sz="1600" spc="-1" strike="noStrike">
              <a:solidFill>
                <a:srgbClr val="000000"/>
              </a:solidFill>
              <a:latin typeface="Verdana"/>
            </a:endParaRPr>
          </a:p>
          <a:p>
            <a:pPr lvl="2" marL="858960" indent="-228240" algn="just">
              <a:lnSpc>
                <a:spcPct val="100000"/>
              </a:lnSpc>
              <a:spcBef>
                <a:spcPts val="349"/>
              </a:spcBef>
              <a:buClr>
                <a:srgbClr val="002060"/>
              </a:buClr>
              <a:buFont typeface="Arial"/>
              <a:buChar char="•"/>
            </a:pPr>
            <a:r>
              <a:rPr b="0" lang="en-US" sz="1600" spc="-1" strike="noStrike">
                <a:solidFill>
                  <a:srgbClr val="000000"/>
                </a:solidFill>
                <a:latin typeface="Verdana"/>
                <a:ea typeface="Verdana"/>
              </a:rPr>
              <a:t>Une fois le scellement effectué, le flux apparaît dans la liste des flux scellés et le bouton « Télécharger le flux » est disponible</a:t>
            </a:r>
            <a:endParaRPr b="0" lang="en-US" sz="1600" spc="-1" strike="noStrike">
              <a:solidFill>
                <a:srgbClr val="000000"/>
              </a:solidFill>
              <a:latin typeface="Verdana"/>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457200" y="992160"/>
            <a:ext cx="6771960" cy="428400"/>
          </a:xfrm>
          <a:prstGeom prst="rect">
            <a:avLst/>
          </a:prstGeom>
          <a:noFill/>
          <a:ln>
            <a:noFill/>
          </a:ln>
        </p:spPr>
        <p:style>
          <a:lnRef idx="0"/>
          <a:fillRef idx="0"/>
          <a:effectRef idx="0"/>
          <a:fontRef idx="minor"/>
        </p:style>
      </p:sp>
      <p:sp>
        <p:nvSpPr>
          <p:cNvPr id="160" name="TextShape 2"/>
          <p:cNvSpPr txBox="1"/>
          <p:nvPr/>
        </p:nvSpPr>
        <p:spPr>
          <a:xfrm>
            <a:off x="8647200" y="6408720"/>
            <a:ext cx="366480" cy="364680"/>
          </a:xfrm>
          <a:prstGeom prst="rect">
            <a:avLst/>
          </a:prstGeom>
          <a:noFill/>
          <a:ln>
            <a:noFill/>
          </a:ln>
        </p:spPr>
        <p:txBody>
          <a:bodyPr anchor="b">
            <a:noAutofit/>
          </a:bodyPr>
          <a:p>
            <a:pPr algn="r">
              <a:lnSpc>
                <a:spcPct val="100000"/>
              </a:lnSpc>
            </a:pPr>
            <a:fld id="{1A0E3ABD-F25F-4BCA-AF37-2083BDF4934E}" type="slidenum">
              <a:rPr b="0" lang="fr-FR" sz="1000" spc="-1" strike="noStrike">
                <a:solidFill>
                  <a:srgbClr val="000000"/>
                </a:solidFill>
                <a:latin typeface="Verdana"/>
                <a:ea typeface="Verdana"/>
              </a:rPr>
              <a:t>1</a:t>
            </a:fld>
            <a:endParaRPr b="0" lang="fr-FR" sz="1000" spc="-1" strike="noStrike">
              <a:latin typeface="Times New Roman"/>
            </a:endParaRPr>
          </a:p>
        </p:txBody>
      </p:sp>
      <p:pic>
        <p:nvPicPr>
          <p:cNvPr id="161" name="Picture 2" descr=""/>
          <p:cNvPicPr/>
          <p:nvPr/>
        </p:nvPicPr>
        <p:blipFill>
          <a:blip r:embed="rId1"/>
          <a:stretch/>
        </p:blipFill>
        <p:spPr>
          <a:xfrm>
            <a:off x="103320" y="5432400"/>
            <a:ext cx="998280" cy="929880"/>
          </a:xfrm>
          <a:prstGeom prst="rect">
            <a:avLst/>
          </a:prstGeom>
          <a:ln w="9360">
            <a:noFill/>
          </a:ln>
        </p:spPr>
      </p:pic>
      <p:sp>
        <p:nvSpPr>
          <p:cNvPr id="162" name="TextShape 3"/>
          <p:cNvSpPr txBox="1"/>
          <p:nvPr/>
        </p:nvSpPr>
        <p:spPr>
          <a:xfrm>
            <a:off x="457200" y="1481040"/>
            <a:ext cx="8229240" cy="4525560"/>
          </a:xfrm>
          <a:prstGeom prst="rect">
            <a:avLst/>
          </a:prstGeom>
          <a:noFill/>
          <a:ln w="9360">
            <a:noFill/>
          </a:ln>
        </p:spPr>
        <p:txBody>
          <a:bodyPr>
            <a:noAutofit/>
          </a:bodyPr>
          <a:p>
            <a:pPr marL="365040" indent="-255240">
              <a:lnSpc>
                <a:spcPct val="100000"/>
              </a:lnSpc>
              <a:spcBef>
                <a:spcPts val="400"/>
              </a:spcBef>
            </a:pPr>
            <a:r>
              <a:rPr b="0" lang="en-US" sz="2000" spc="-1" strike="noStrike">
                <a:solidFill>
                  <a:srgbClr val="000000"/>
                </a:solidFill>
                <a:latin typeface="Verdana"/>
                <a:ea typeface="Verdana"/>
              </a:rPr>
              <a:t>3. Le contrôle du schéma du flux</a:t>
            </a:r>
            <a:endParaRPr b="0" lang="en-US" sz="2000" spc="-1" strike="noStrike">
              <a:solidFill>
                <a:srgbClr val="000000"/>
              </a:solidFill>
              <a:latin typeface="Verdana"/>
            </a:endParaRPr>
          </a:p>
          <a:p>
            <a:pPr lvl="1" marL="620640" indent="-228240" algn="just">
              <a:lnSpc>
                <a:spcPct val="100000"/>
              </a:lnSpc>
              <a:spcBef>
                <a:spcPts val="326"/>
              </a:spcBef>
              <a:buClr>
                <a:srgbClr val="002060"/>
              </a:buClr>
              <a:buSzPct val="50000"/>
              <a:buFont typeface="Wingdings" charset="2"/>
              <a:buChar char=""/>
            </a:pPr>
            <a:r>
              <a:rPr b="0" lang="en-US" sz="1800" spc="-1" strike="noStrike">
                <a:solidFill>
                  <a:srgbClr val="000000"/>
                </a:solidFill>
                <a:latin typeface="Verdana"/>
                <a:ea typeface="Verdana"/>
              </a:rPr>
              <a:t>Lorsque la collectivité importe un flux respectant une ancienne version du schéma, le message d’erreur suivant apparaît :</a:t>
            </a:r>
            <a:endParaRPr b="0" lang="en-US" sz="1800" spc="-1" strike="noStrike">
              <a:solidFill>
                <a:srgbClr val="000000"/>
              </a:solidFill>
              <a:latin typeface="Verdana"/>
            </a:endParaRPr>
          </a:p>
          <a:p>
            <a:pPr lvl="2" marL="858960" indent="-228240" algn="just">
              <a:lnSpc>
                <a:spcPct val="100000"/>
              </a:lnSpc>
              <a:spcBef>
                <a:spcPts val="349"/>
              </a:spcBef>
              <a:buClr>
                <a:srgbClr val="002060"/>
              </a:buClr>
              <a:buFont typeface="Arial"/>
              <a:buChar char="•"/>
            </a:pPr>
            <a:r>
              <a:rPr b="0" lang="en-US" sz="1600" spc="-1" strike="noStrike">
                <a:solidFill>
                  <a:srgbClr val="000000"/>
                </a:solidFill>
                <a:latin typeface="Verdana"/>
                <a:ea typeface="Verdana"/>
              </a:rPr>
              <a:t>« </a:t>
            </a:r>
            <a:r>
              <a:rPr b="0" i="1" lang="en-US" sz="1600" spc="-1" strike="noStrike">
                <a:solidFill>
                  <a:srgbClr val="000000"/>
                </a:solidFill>
                <a:latin typeface="Verdana"/>
                <a:ea typeface="Verdana"/>
              </a:rPr>
              <a:t>Votre flux n’a pas été constitué sur la base de la dernière version du schéma des flux mise en ligne par la DGCL. Votre document budgétaire risque donc de ne pas prendre en compte certaines évolutions apportées dernièrement. Nous vous conseillons de contacter votre éditeur afin qu’il  actualise ce flux</a:t>
            </a:r>
            <a:r>
              <a:rPr b="0" lang="en-US" sz="1600" spc="-1" strike="noStrike">
                <a:solidFill>
                  <a:srgbClr val="000000"/>
                </a:solidFill>
                <a:latin typeface="Verdana"/>
                <a:ea typeface="Verdana"/>
              </a:rPr>
              <a:t> »</a:t>
            </a:r>
            <a:endParaRPr b="0" lang="en-US" sz="1600" spc="-1" strike="noStrike">
              <a:solidFill>
                <a:srgbClr val="000000"/>
              </a:solidFill>
              <a:latin typeface="Verdana"/>
            </a:endParaRPr>
          </a:p>
          <a:p>
            <a:pPr lvl="1" marL="620640" indent="-228240" algn="just">
              <a:lnSpc>
                <a:spcPct val="100000"/>
              </a:lnSpc>
              <a:spcBef>
                <a:spcPts val="326"/>
              </a:spcBef>
              <a:buClr>
                <a:srgbClr val="002060"/>
              </a:buClr>
              <a:buSzPct val="50000"/>
              <a:buFont typeface="Wingdings" charset="2"/>
              <a:buChar char=""/>
            </a:pPr>
            <a:r>
              <a:rPr b="0" lang="en-US" sz="1800" spc="-1" strike="noStrike">
                <a:solidFill>
                  <a:srgbClr val="000000"/>
                </a:solidFill>
                <a:latin typeface="Verdana"/>
                <a:ea typeface="Verdana"/>
              </a:rPr>
              <a:t>Lors de la mise à jour du schéma après intégration du flux dans TotEM, le message d’information suivant apparaît :</a:t>
            </a:r>
            <a:endParaRPr b="0" lang="en-US" sz="1800" spc="-1" strike="noStrike">
              <a:solidFill>
                <a:srgbClr val="000000"/>
              </a:solidFill>
              <a:latin typeface="Verdana"/>
            </a:endParaRPr>
          </a:p>
          <a:p>
            <a:pPr lvl="2" marL="858960" indent="-228240" algn="just">
              <a:lnSpc>
                <a:spcPct val="100000"/>
              </a:lnSpc>
              <a:spcBef>
                <a:spcPts val="349"/>
              </a:spcBef>
              <a:buClr>
                <a:srgbClr val="002060"/>
              </a:buClr>
              <a:buFont typeface="Arial"/>
              <a:buChar char="•"/>
            </a:pPr>
            <a:r>
              <a:rPr b="0" lang="en-US" sz="1600" spc="-1" strike="noStrike">
                <a:solidFill>
                  <a:srgbClr val="000000"/>
                </a:solidFill>
                <a:latin typeface="Verdana"/>
                <a:ea typeface="Verdana"/>
              </a:rPr>
              <a:t>« Depuis l’intégration de ce flux dans TotEM, une nouvelle version du schéma des flux a été mise en ligne par la DGCL.</a:t>
            </a:r>
            <a:br/>
            <a:r>
              <a:rPr b="0" i="1" lang="en-US" sz="1600" spc="-1" strike="noStrike">
                <a:solidFill>
                  <a:srgbClr val="000000"/>
                </a:solidFill>
                <a:latin typeface="Verdana"/>
                <a:ea typeface="Verdana"/>
              </a:rPr>
              <a:t>Votre document budgétaire risque donc de ne pas prendre en compte certaines évolutions apportées dernièrement.</a:t>
            </a:r>
            <a:br/>
            <a:r>
              <a:rPr b="0" i="1" lang="en-US" sz="1600" spc="-1" strike="noStrike">
                <a:solidFill>
                  <a:srgbClr val="000000"/>
                </a:solidFill>
                <a:latin typeface="Verdana"/>
                <a:ea typeface="Verdana"/>
              </a:rPr>
              <a:t>Nous vous conseillons de contacter votre éditeur pour qu’il actualise ce flux. Afin de ne pas perdre les informations qui auraient pu être complétées via TotEM dans cet intervalle de temps, rendez-vous dans le menu Aide pour télécharger le flux intégrant vos dernières modifications et le fournir à votre éditeur</a:t>
            </a:r>
            <a:r>
              <a:rPr b="0" lang="en-US" sz="1600" spc="-1" strike="noStrike">
                <a:solidFill>
                  <a:srgbClr val="000000"/>
                </a:solidFill>
                <a:latin typeface="Verdana"/>
                <a:ea typeface="Verdana"/>
              </a:rPr>
              <a:t>.» </a:t>
            </a:r>
            <a:endParaRPr b="0" lang="en-US" sz="1600" spc="-1" strike="noStrike">
              <a:solidFill>
                <a:srgbClr val="000000"/>
              </a:solidFill>
              <a:latin typeface="Verdana"/>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457200" y="992160"/>
            <a:ext cx="6771960" cy="428400"/>
          </a:xfrm>
          <a:prstGeom prst="rect">
            <a:avLst/>
          </a:prstGeom>
          <a:noFill/>
          <a:ln>
            <a:noFill/>
          </a:ln>
        </p:spPr>
        <p:style>
          <a:lnRef idx="0"/>
          <a:fillRef idx="0"/>
          <a:effectRef idx="0"/>
          <a:fontRef idx="minor"/>
        </p:style>
      </p:sp>
      <p:sp>
        <p:nvSpPr>
          <p:cNvPr id="164" name="TextShape 2"/>
          <p:cNvSpPr txBox="1"/>
          <p:nvPr/>
        </p:nvSpPr>
        <p:spPr>
          <a:xfrm>
            <a:off x="8647200" y="6408720"/>
            <a:ext cx="366480" cy="364680"/>
          </a:xfrm>
          <a:prstGeom prst="rect">
            <a:avLst/>
          </a:prstGeom>
          <a:noFill/>
          <a:ln>
            <a:noFill/>
          </a:ln>
        </p:spPr>
        <p:txBody>
          <a:bodyPr anchor="b">
            <a:noAutofit/>
          </a:bodyPr>
          <a:p>
            <a:pPr algn="r">
              <a:lnSpc>
                <a:spcPct val="100000"/>
              </a:lnSpc>
            </a:pPr>
            <a:fld id="{EFEE209B-40BD-49F3-B56C-E8116881EFCE}" type="slidenum">
              <a:rPr b="0" lang="fr-FR" sz="1000" spc="-1" strike="noStrike">
                <a:solidFill>
                  <a:srgbClr val="000000"/>
                </a:solidFill>
                <a:latin typeface="Verdana"/>
                <a:ea typeface="Verdana"/>
              </a:rPr>
              <a:t>1</a:t>
            </a:fld>
            <a:endParaRPr b="0" lang="fr-FR" sz="1000" spc="-1" strike="noStrike">
              <a:latin typeface="Times New Roman"/>
            </a:endParaRPr>
          </a:p>
        </p:txBody>
      </p:sp>
      <p:pic>
        <p:nvPicPr>
          <p:cNvPr id="165" name="Picture 2" descr=""/>
          <p:cNvPicPr/>
          <p:nvPr/>
        </p:nvPicPr>
        <p:blipFill>
          <a:blip r:embed="rId1"/>
          <a:stretch/>
        </p:blipFill>
        <p:spPr>
          <a:xfrm>
            <a:off x="103320" y="5432400"/>
            <a:ext cx="998280" cy="929880"/>
          </a:xfrm>
          <a:prstGeom prst="rect">
            <a:avLst/>
          </a:prstGeom>
          <a:ln w="9360">
            <a:noFill/>
          </a:ln>
        </p:spPr>
      </p:pic>
      <p:sp>
        <p:nvSpPr>
          <p:cNvPr id="166" name="TextShape 3"/>
          <p:cNvSpPr txBox="1"/>
          <p:nvPr/>
        </p:nvSpPr>
        <p:spPr>
          <a:xfrm>
            <a:off x="457200" y="1481040"/>
            <a:ext cx="8229240" cy="4525560"/>
          </a:xfrm>
          <a:prstGeom prst="rect">
            <a:avLst/>
          </a:prstGeom>
          <a:noFill/>
          <a:ln w="9360">
            <a:noFill/>
          </a:ln>
        </p:spPr>
        <p:txBody>
          <a:bodyPr>
            <a:noAutofit/>
          </a:bodyPr>
          <a:p>
            <a:pPr marL="365040" indent="-255240">
              <a:lnSpc>
                <a:spcPct val="100000"/>
              </a:lnSpc>
              <a:spcBef>
                <a:spcPts val="400"/>
              </a:spcBef>
            </a:pPr>
            <a:r>
              <a:rPr b="0" lang="en-US" sz="2000" spc="-1" strike="noStrike">
                <a:solidFill>
                  <a:srgbClr val="000000"/>
                </a:solidFill>
                <a:latin typeface="Verdana"/>
                <a:ea typeface="Verdana"/>
              </a:rPr>
              <a:t>4. Mise à jour automatique de TotEM</a:t>
            </a:r>
            <a:endParaRPr b="0" lang="en-US" sz="2000" spc="-1" strike="noStrike">
              <a:solidFill>
                <a:srgbClr val="000000"/>
              </a:solidFill>
              <a:latin typeface="Verdana"/>
            </a:endParaRPr>
          </a:p>
          <a:p>
            <a:pPr lvl="1" marL="620640" indent="-228240" algn="just">
              <a:lnSpc>
                <a:spcPct val="100000"/>
              </a:lnSpc>
              <a:spcBef>
                <a:spcPts val="326"/>
              </a:spcBef>
              <a:buClr>
                <a:srgbClr val="002060"/>
              </a:buClr>
              <a:buSzPct val="50000"/>
              <a:buFont typeface="Wingdings" charset="2"/>
              <a:buChar char=""/>
            </a:pPr>
            <a:r>
              <a:rPr b="0" lang="en-US" sz="1800" spc="-1" strike="noStrike">
                <a:solidFill>
                  <a:srgbClr val="000000"/>
                </a:solidFill>
                <a:latin typeface="Verdana"/>
                <a:ea typeface="Verdana"/>
              </a:rPr>
              <a:t>TotEM propose à ses utilisateurs un téléchargement automatique de la dernière version disponible et de ses composants</a:t>
            </a:r>
            <a:endParaRPr b="0" lang="en-US" sz="1800" spc="-1" strike="noStrike">
              <a:solidFill>
                <a:srgbClr val="000000"/>
              </a:solidFill>
              <a:latin typeface="Verdana"/>
            </a:endParaRPr>
          </a:p>
        </p:txBody>
      </p:sp>
      <p:pic>
        <p:nvPicPr>
          <p:cNvPr id="167" name="Picture 7" descr=""/>
          <p:cNvPicPr/>
          <p:nvPr/>
        </p:nvPicPr>
        <p:blipFill>
          <a:blip r:embed="rId2"/>
          <a:stretch/>
        </p:blipFill>
        <p:spPr>
          <a:xfrm>
            <a:off x="3274920" y="3032280"/>
            <a:ext cx="5047920" cy="2400120"/>
          </a:xfrm>
          <a:prstGeom prst="rect">
            <a:avLst/>
          </a:prstGeom>
          <a:ln w="936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
          <p:cNvSpPr/>
          <p:nvPr/>
        </p:nvSpPr>
        <p:spPr>
          <a:xfrm>
            <a:off x="457200" y="992160"/>
            <a:ext cx="6771960" cy="428400"/>
          </a:xfrm>
          <a:prstGeom prst="rect">
            <a:avLst/>
          </a:prstGeom>
          <a:noFill/>
          <a:ln>
            <a:noFill/>
          </a:ln>
        </p:spPr>
        <p:style>
          <a:lnRef idx="0"/>
          <a:fillRef idx="0"/>
          <a:effectRef idx="0"/>
          <a:fontRef idx="minor"/>
        </p:style>
      </p:sp>
      <p:sp>
        <p:nvSpPr>
          <p:cNvPr id="169" name="TextShape 2"/>
          <p:cNvSpPr txBox="1"/>
          <p:nvPr/>
        </p:nvSpPr>
        <p:spPr>
          <a:xfrm>
            <a:off x="8647200" y="6408720"/>
            <a:ext cx="366480" cy="364680"/>
          </a:xfrm>
          <a:prstGeom prst="rect">
            <a:avLst/>
          </a:prstGeom>
          <a:noFill/>
          <a:ln>
            <a:noFill/>
          </a:ln>
        </p:spPr>
        <p:txBody>
          <a:bodyPr anchor="b">
            <a:noAutofit/>
          </a:bodyPr>
          <a:p>
            <a:pPr algn="r">
              <a:lnSpc>
                <a:spcPct val="100000"/>
              </a:lnSpc>
            </a:pPr>
            <a:fld id="{5986ECA1-E9A2-49D4-8000-EA69876A2428}" type="slidenum">
              <a:rPr b="0" lang="fr-FR" sz="1000" spc="-1" strike="noStrike">
                <a:solidFill>
                  <a:srgbClr val="000000"/>
                </a:solidFill>
                <a:latin typeface="Verdana"/>
                <a:ea typeface="Verdana"/>
              </a:rPr>
              <a:t>1</a:t>
            </a:fld>
            <a:endParaRPr b="0" lang="fr-FR" sz="1000" spc="-1" strike="noStrike">
              <a:latin typeface="Times New Roman"/>
            </a:endParaRPr>
          </a:p>
        </p:txBody>
      </p:sp>
      <p:pic>
        <p:nvPicPr>
          <p:cNvPr id="170" name="Picture 2" descr=""/>
          <p:cNvPicPr/>
          <p:nvPr/>
        </p:nvPicPr>
        <p:blipFill>
          <a:blip r:embed="rId1"/>
          <a:stretch/>
        </p:blipFill>
        <p:spPr>
          <a:xfrm>
            <a:off x="103320" y="5432400"/>
            <a:ext cx="998280" cy="929880"/>
          </a:xfrm>
          <a:prstGeom prst="rect">
            <a:avLst/>
          </a:prstGeom>
          <a:ln w="9360">
            <a:noFill/>
          </a:ln>
        </p:spPr>
      </p:pic>
      <p:sp>
        <p:nvSpPr>
          <p:cNvPr id="171" name="TextShape 3"/>
          <p:cNvSpPr txBox="1"/>
          <p:nvPr/>
        </p:nvSpPr>
        <p:spPr>
          <a:xfrm>
            <a:off x="457200" y="1481040"/>
            <a:ext cx="8229240" cy="4525560"/>
          </a:xfrm>
          <a:prstGeom prst="rect">
            <a:avLst/>
          </a:prstGeom>
          <a:noFill/>
          <a:ln w="9360">
            <a:noFill/>
          </a:ln>
        </p:spPr>
        <p:txBody>
          <a:bodyPr>
            <a:noAutofit/>
          </a:bodyPr>
          <a:p>
            <a:pPr marL="365040" indent="-255240" algn="just">
              <a:lnSpc>
                <a:spcPct val="100000"/>
              </a:lnSpc>
              <a:spcBef>
                <a:spcPts val="400"/>
              </a:spcBef>
            </a:pPr>
            <a:r>
              <a:rPr b="0" lang="en-US" sz="2000" spc="-1" strike="noStrike">
                <a:solidFill>
                  <a:srgbClr val="000000"/>
                </a:solidFill>
                <a:latin typeface="Verdana"/>
                <a:ea typeface="Verdana"/>
              </a:rPr>
              <a:t>5. Pouvoir supprimer un flux « scellé » ou « en vote » dans TotEM</a:t>
            </a:r>
            <a:endParaRPr b="0" lang="en-US" sz="2000" spc="-1" strike="noStrike">
              <a:solidFill>
                <a:srgbClr val="000000"/>
              </a:solidFill>
              <a:latin typeface="Verdana"/>
            </a:endParaRPr>
          </a:p>
          <a:p>
            <a:pPr lvl="1" marL="620640" indent="-228240" algn="just">
              <a:lnSpc>
                <a:spcPct val="100000"/>
              </a:lnSpc>
              <a:spcBef>
                <a:spcPts val="326"/>
              </a:spcBef>
              <a:buClr>
                <a:srgbClr val="002060"/>
              </a:buClr>
              <a:buSzPct val="50000"/>
              <a:buFont typeface="Wingdings" charset="2"/>
              <a:buChar char=""/>
            </a:pPr>
            <a:r>
              <a:rPr b="0" lang="en-US" sz="1800" spc="-1" strike="noStrike">
                <a:solidFill>
                  <a:srgbClr val="000000"/>
                </a:solidFill>
                <a:latin typeface="Verdana"/>
                <a:ea typeface="Verdana"/>
              </a:rPr>
              <a:t>Pour les flux « scellés » et « en vote », lorsque l’utilisateur clique sur « Oui », le flux sera effectivement supprimé, et le message d’erreur « Impossible de supprimer un flux En vote ou Scellé » ne s’affiche plus</a:t>
            </a:r>
            <a:endParaRPr b="0" lang="en-US" sz="1800" spc="-1" strike="noStrike">
              <a:solidFill>
                <a:srgbClr val="000000"/>
              </a:solidFill>
              <a:latin typeface="Verdana"/>
            </a:endParaRPr>
          </a:p>
        </p:txBody>
      </p:sp>
      <p:pic>
        <p:nvPicPr>
          <p:cNvPr id="172" name="Picture 4" descr=""/>
          <p:cNvPicPr/>
          <p:nvPr/>
        </p:nvPicPr>
        <p:blipFill>
          <a:blip r:embed="rId2"/>
          <a:stretch/>
        </p:blipFill>
        <p:spPr>
          <a:xfrm>
            <a:off x="1504800" y="3441600"/>
            <a:ext cx="6527520" cy="2269800"/>
          </a:xfrm>
          <a:prstGeom prst="rect">
            <a:avLst/>
          </a:prstGeom>
          <a:ln w="936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ffffff"/>
      </a:lt2>
      <a:accent1>
        <a:srgbClr val="4f81bd"/>
      </a:accent1>
      <a:accent2>
        <a:srgbClr val="4f81bd"/>
      </a:accent2>
      <a:accent3>
        <a:srgbClr val="4f81bd"/>
      </a:accent3>
      <a:accent4>
        <a:srgbClr val="4f81bd"/>
      </a:accent4>
      <a:accent5>
        <a:srgbClr val="4f81bd"/>
      </a:accent5>
      <a:accent6>
        <a:srgbClr val="4f81bd"/>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ffffff"/>
      </a:lt2>
      <a:accent1>
        <a:srgbClr val="4f81bd"/>
      </a:accent1>
      <a:accent2>
        <a:srgbClr val="4f81bd"/>
      </a:accent2>
      <a:accent3>
        <a:srgbClr val="4f81bd"/>
      </a:accent3>
      <a:accent4>
        <a:srgbClr val="4f81bd"/>
      </a:accent4>
      <a:accent5>
        <a:srgbClr val="4f81bd"/>
      </a:accent5>
      <a:accent6>
        <a:srgbClr val="4f81bd"/>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ffffff"/>
      </a:lt2>
      <a:accent1>
        <a:srgbClr val="4f81bd"/>
      </a:accent1>
      <a:accent2>
        <a:srgbClr val="4f81bd"/>
      </a:accent2>
      <a:accent3>
        <a:srgbClr val="4f81bd"/>
      </a:accent3>
      <a:accent4>
        <a:srgbClr val="4f81bd"/>
      </a:accent4>
      <a:accent5>
        <a:srgbClr val="4f81bd"/>
      </a:accent5>
      <a:accent6>
        <a:srgbClr val="4f81bd"/>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Concourse</Template>
  <TotalTime>253</TotalTime>
  <Application>LibreOffice/6.2.7.1.lin1$Windows_X86_64 LibreOffice_project/ac167a92e33a5447f0bf604564addc465dbb4b35</Application>
  <Words>189</Words>
  <Paragraphs>34</Paragraphs>
  <Company>BearingPoint EMEA</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2011-02-22T13:30:07Z</dcterms:created>
  <dc:creator>beadmin</dc:creator>
  <dc:description/>
  <dc:language>fr-FR</dc:language>
  <cp:lastModifiedBy>GARRIDO-RIBEIROLA</cp:lastModifiedBy>
  <cp:lastPrinted>2011-06-28T15:24:19Z</cp:lastPrinted>
  <dcterms:modified xsi:type="dcterms:W3CDTF">2016-11-21T10:37:24Z</dcterms:modified>
  <cp:revision>1031</cp:revision>
  <dc:subject/>
  <dc:title>Diapositive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BearingPoint EMEA</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Affichage à l'écran (4:3)</vt:lpwstr>
  </property>
  <property fmtid="{D5CDD505-2E9C-101B-9397-08002B2CF9AE}" pid="10" name="ScaleCrop">
    <vt:bool>0</vt:bool>
  </property>
  <property fmtid="{D5CDD505-2E9C-101B-9397-08002B2CF9AE}" pid="11" name="ShareDoc">
    <vt:bool>0</vt:bool>
  </property>
  <property fmtid="{D5CDD505-2E9C-101B-9397-08002B2CF9AE}" pid="12" name="Slides">
    <vt:i4>7</vt:i4>
  </property>
</Properties>
</file>